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Nunito"/>
      <p:regular r:id="rId32"/>
      <p:bold r:id="rId33"/>
      <p:italic r:id="rId34"/>
      <p:boldItalic r:id="rId35"/>
    </p:embeddedFont>
    <p:embeddedFont>
      <p:font typeface="Baskervville"/>
      <p:regular r:id="rId36"/>
      <p:italic r:id="rId37"/>
    </p:embeddedFont>
    <p:embeddedFont>
      <p:font typeface="Bebas Neue"/>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Baskervville-italic.fntdata"/><Relationship Id="rId14" Type="http://schemas.openxmlformats.org/officeDocument/2006/relationships/slide" Target="slides/slide9.xml"/><Relationship Id="rId36" Type="http://schemas.openxmlformats.org/officeDocument/2006/relationships/font" Target="fonts/Baskervvill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BebasNe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f98787fa3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f98787fa3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07d858a3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7d858a3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Why were they chosen? Why are they appropriate? How were they recruited/compensated? b. Where were the interviews conducted? c. Who was your “extreme user”? In what axis are they extreme? d. What did you ask? e. Team member roles for each interview f. Apparatus – any equipment/software used (transcribing,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92b28238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f92b28238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f98787fa31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f98787fa31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f98787fa31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f98787fa31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f98787fa3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f98787fa3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Why were they chosen? Why are they appropriate? How were they recruited/compensated? b. Where were the interviews conducted? c. Who was your “extreme user”? In what axis are they extreme? d. What did you ask? e. Team member roles for each interview f. Apparatus – any equipment/software used (transcribing, etc.)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f98787fa3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f98787fa3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f98787fa31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f98787fa31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f98787fa31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f98787fa3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Why were they chosen? Why are they appropriate? How were they recruited/compensated? b. Where were the interviews conducted? c. Who was your “extreme user”? In what axis are they extreme? d. What did you ask? e. Team member roles for each interview f. Apparatus – any equipment/software used (transcribing, etc.)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96a4f1b0b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f96a4f1b0b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3a5f971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3a5f971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f96a4f1b0b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f96a4f1b0b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07d858a31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07d858a31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f98787fa31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f98787fa31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f98787fa31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f98787fa31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f98787fa31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f98787fa31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f98787fa31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f98787fa31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f98787fa31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f98787fa31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f9060f79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f9060f79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f92b28238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f92b28238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07d858a3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07d858a3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f92b28238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f92b28238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f92b282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f92b282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f98787fa3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f98787fa3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Why were they chosen? Why are they appropriate? How were they recruited/compensated? b. Where were the interviews conducted? c. Who was your “extreme user”? In what axis are they extreme? d. What did you ask? e. Team member roles for each interview f. Apparatus – any equipment/software used (transcribing,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f98787fa31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f98787fa31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69" r="69" t="0"/>
          <a:stretch/>
        </p:blipFill>
        <p:spPr>
          <a:xfrm>
            <a:off x="0" y="0"/>
            <a:ext cx="9143998" cy="5149050"/>
          </a:xfrm>
          <a:prstGeom prst="rect">
            <a:avLst/>
          </a:prstGeom>
          <a:noFill/>
          <a:ln>
            <a:noFill/>
          </a:ln>
        </p:spPr>
      </p:pic>
      <p:sp>
        <p:nvSpPr>
          <p:cNvPr id="10" name="Google Shape;10;p2"/>
          <p:cNvSpPr txBox="1"/>
          <p:nvPr>
            <p:ph type="ctrTitle"/>
          </p:nvPr>
        </p:nvSpPr>
        <p:spPr>
          <a:xfrm>
            <a:off x="3358600" y="1268375"/>
            <a:ext cx="5027700" cy="21804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401200" y="3871325"/>
            <a:ext cx="5027700" cy="40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pic>
        <p:nvPicPr>
          <p:cNvPr id="83" name="Google Shape;83;p11"/>
          <p:cNvPicPr preferRelativeResize="0"/>
          <p:nvPr/>
        </p:nvPicPr>
        <p:blipFill>
          <a:blip r:embed="rId2">
            <a:alphaModFix/>
          </a:blip>
          <a:stretch>
            <a:fillRect/>
          </a:stretch>
        </p:blipFill>
        <p:spPr>
          <a:xfrm>
            <a:off x="1" y="0"/>
            <a:ext cx="9143998" cy="5143500"/>
          </a:xfrm>
          <a:prstGeom prst="rect">
            <a:avLst/>
          </a:prstGeom>
          <a:noFill/>
          <a:ln>
            <a:noFill/>
          </a:ln>
        </p:spPr>
      </p:pic>
      <p:sp>
        <p:nvSpPr>
          <p:cNvPr id="84" name="Google Shape;84;p11"/>
          <p:cNvSpPr txBox="1"/>
          <p:nvPr>
            <p:ph hasCustomPrompt="1" type="title"/>
          </p:nvPr>
        </p:nvSpPr>
        <p:spPr>
          <a:xfrm>
            <a:off x="1284000" y="1531188"/>
            <a:ext cx="6576000" cy="1198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p:nvPr>
            <p:ph idx="1" type="subTitle"/>
          </p:nvPr>
        </p:nvSpPr>
        <p:spPr>
          <a:xfrm>
            <a:off x="1284000" y="3111013"/>
            <a:ext cx="65760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b="0" l="0" r="10" t="0"/>
          <a:stretch/>
        </p:blipFill>
        <p:spPr>
          <a:xfrm>
            <a:off x="0" y="-2286"/>
            <a:ext cx="9143998" cy="5148072"/>
          </a:xfrm>
          <a:prstGeom prst="rect">
            <a:avLst/>
          </a:prstGeom>
          <a:noFill/>
          <a:ln>
            <a:noFill/>
          </a:ln>
        </p:spPr>
      </p:pic>
      <p:sp>
        <p:nvSpPr>
          <p:cNvPr id="89" name="Google Shape;89;p13"/>
          <p:cNvSpPr txBox="1"/>
          <p:nvPr>
            <p:ph hasCustomPrompt="1" type="title"/>
          </p:nvPr>
        </p:nvSpPr>
        <p:spPr>
          <a:xfrm>
            <a:off x="974700" y="1881050"/>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p:nvPr>
            <p:ph idx="1" type="subTitle"/>
          </p:nvPr>
        </p:nvSpPr>
        <p:spPr>
          <a:xfrm>
            <a:off x="1908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3"/>
          <p:cNvSpPr txBox="1"/>
          <p:nvPr>
            <p:ph hasCustomPrompt="1" idx="2" type="title"/>
          </p:nvPr>
        </p:nvSpPr>
        <p:spPr>
          <a:xfrm>
            <a:off x="4969500" y="1881050"/>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3" type="subTitle"/>
          </p:nvPr>
        </p:nvSpPr>
        <p:spPr>
          <a:xfrm>
            <a:off x="5904750" y="2201761"/>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hasCustomPrompt="1" idx="4" type="title"/>
          </p:nvPr>
        </p:nvSpPr>
        <p:spPr>
          <a:xfrm>
            <a:off x="974700" y="3458625"/>
            <a:ext cx="6858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5" type="subTitle"/>
          </p:nvPr>
        </p:nvSpPr>
        <p:spPr>
          <a:xfrm>
            <a:off x="1908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hasCustomPrompt="1" idx="6" type="title"/>
          </p:nvPr>
        </p:nvSpPr>
        <p:spPr>
          <a:xfrm>
            <a:off x="4969500" y="3458625"/>
            <a:ext cx="687000" cy="68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i="1">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idx="7" type="subTitle"/>
          </p:nvPr>
        </p:nvSpPr>
        <p:spPr>
          <a:xfrm>
            <a:off x="5904750" y="3779328"/>
            <a:ext cx="23364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3"/>
          <p:cNvSpPr txBox="1"/>
          <p:nvPr>
            <p:ph idx="9" type="subTitle"/>
          </p:nvPr>
        </p:nvSpPr>
        <p:spPr>
          <a:xfrm>
            <a:off x="1908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3"/>
          <p:cNvSpPr txBox="1"/>
          <p:nvPr>
            <p:ph idx="13" type="subTitle"/>
          </p:nvPr>
        </p:nvSpPr>
        <p:spPr>
          <a:xfrm>
            <a:off x="5904750" y="1671350"/>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 name="Google Shape;100;p13"/>
          <p:cNvSpPr txBox="1"/>
          <p:nvPr>
            <p:ph idx="14" type="subTitle"/>
          </p:nvPr>
        </p:nvSpPr>
        <p:spPr>
          <a:xfrm>
            <a:off x="1908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13"/>
          <p:cNvSpPr txBox="1"/>
          <p:nvPr>
            <p:ph idx="15" type="subTitle"/>
          </p:nvPr>
        </p:nvSpPr>
        <p:spPr>
          <a:xfrm>
            <a:off x="5904750" y="3248925"/>
            <a:ext cx="23364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02" name="Google Shape;102;p13"/>
          <p:cNvGrpSpPr/>
          <p:nvPr/>
        </p:nvGrpSpPr>
        <p:grpSpPr>
          <a:xfrm>
            <a:off x="165750" y="63155"/>
            <a:ext cx="409357" cy="409357"/>
            <a:chOff x="1393875" y="-1823657"/>
            <a:chExt cx="409357" cy="409357"/>
          </a:xfrm>
        </p:grpSpPr>
        <p:cxnSp>
          <p:nvCxnSpPr>
            <p:cNvPr id="103" name="Google Shape;103;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4" name="Google Shape;104;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5" name="Google Shape;105;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06" name="Google Shape;106;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07" name="Google Shape;107;p13"/>
          <p:cNvGrpSpPr/>
          <p:nvPr/>
        </p:nvGrpSpPr>
        <p:grpSpPr>
          <a:xfrm>
            <a:off x="165750" y="4670980"/>
            <a:ext cx="409357" cy="409357"/>
            <a:chOff x="1393875" y="-1823657"/>
            <a:chExt cx="409357" cy="409357"/>
          </a:xfrm>
        </p:grpSpPr>
        <p:cxnSp>
          <p:nvCxnSpPr>
            <p:cNvPr id="108" name="Google Shape;108;p1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09" name="Google Shape;109;p1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0" name="Google Shape;110;p1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11" name="Google Shape;111;p1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2" name="Shape 112"/>
        <p:cNvGrpSpPr/>
        <p:nvPr/>
      </p:nvGrpSpPr>
      <p:grpSpPr>
        <a:xfrm>
          <a:off x="0" y="0"/>
          <a:ext cx="0" cy="0"/>
          <a:chOff x="0" y="0"/>
          <a:chExt cx="0" cy="0"/>
        </a:xfrm>
      </p:grpSpPr>
      <p:pic>
        <p:nvPicPr>
          <p:cNvPr id="113" name="Google Shape;113;p14"/>
          <p:cNvPicPr preferRelativeResize="0"/>
          <p:nvPr/>
        </p:nvPicPr>
        <p:blipFill>
          <a:blip r:embed="rId2">
            <a:alphaModFix/>
          </a:blip>
          <a:stretch>
            <a:fillRect/>
          </a:stretch>
        </p:blipFill>
        <p:spPr>
          <a:xfrm flipH="1" rot="10800000">
            <a:off x="0" y="952"/>
            <a:ext cx="9143998" cy="5141595"/>
          </a:xfrm>
          <a:prstGeom prst="rect">
            <a:avLst/>
          </a:prstGeom>
          <a:noFill/>
          <a:ln>
            <a:noFill/>
          </a:ln>
        </p:spPr>
      </p:pic>
      <p:sp>
        <p:nvSpPr>
          <p:cNvPr id="114" name="Google Shape;114;p14"/>
          <p:cNvSpPr txBox="1"/>
          <p:nvPr>
            <p:ph type="title"/>
          </p:nvPr>
        </p:nvSpPr>
        <p:spPr>
          <a:xfrm>
            <a:off x="1458150" y="360630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i="1"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5" name="Google Shape;115;p14"/>
          <p:cNvSpPr txBox="1"/>
          <p:nvPr>
            <p:ph idx="1" type="subTitle"/>
          </p:nvPr>
        </p:nvSpPr>
        <p:spPr>
          <a:xfrm>
            <a:off x="1458150" y="1005300"/>
            <a:ext cx="6227700" cy="21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16" name="Google Shape;116;p14"/>
          <p:cNvGrpSpPr/>
          <p:nvPr/>
        </p:nvGrpSpPr>
        <p:grpSpPr>
          <a:xfrm>
            <a:off x="154413" y="3889868"/>
            <a:ext cx="409357" cy="409357"/>
            <a:chOff x="1393875" y="-1823657"/>
            <a:chExt cx="409357" cy="409357"/>
          </a:xfrm>
        </p:grpSpPr>
        <p:cxnSp>
          <p:nvCxnSpPr>
            <p:cNvPr id="117" name="Google Shape;117;p1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8" name="Google Shape;118;p1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19" name="Google Shape;119;p1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20" name="Google Shape;120;p1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_1_2">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0" l="59" r="69" t="0"/>
          <a:stretch/>
        </p:blipFill>
        <p:spPr>
          <a:xfrm flipH="1">
            <a:off x="0" y="-2286"/>
            <a:ext cx="9143998" cy="5148071"/>
          </a:xfrm>
          <a:prstGeom prst="rect">
            <a:avLst/>
          </a:prstGeom>
          <a:noFill/>
          <a:ln>
            <a:noFill/>
          </a:ln>
        </p:spPr>
      </p:pic>
      <p:sp>
        <p:nvSpPr>
          <p:cNvPr id="123" name="Google Shape;123;p15"/>
          <p:cNvSpPr txBox="1"/>
          <p:nvPr>
            <p:ph type="title"/>
          </p:nvPr>
        </p:nvSpPr>
        <p:spPr>
          <a:xfrm>
            <a:off x="3646900" y="2179625"/>
            <a:ext cx="47820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4" name="Google Shape;124;p15"/>
          <p:cNvSpPr txBox="1"/>
          <p:nvPr>
            <p:ph hasCustomPrompt="1" idx="2" type="title"/>
          </p:nvPr>
        </p:nvSpPr>
        <p:spPr>
          <a:xfrm>
            <a:off x="5278000" y="1064838"/>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5" name="Google Shape;125;p15"/>
          <p:cNvSpPr txBox="1"/>
          <p:nvPr>
            <p:ph idx="1" type="subTitle"/>
          </p:nvPr>
        </p:nvSpPr>
        <p:spPr>
          <a:xfrm>
            <a:off x="3718600" y="3347200"/>
            <a:ext cx="4710300" cy="51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126" name="Shape 126"/>
        <p:cNvGrpSpPr/>
        <p:nvPr/>
      </p:nvGrpSpPr>
      <p:grpSpPr>
        <a:xfrm>
          <a:off x="0" y="0"/>
          <a:ext cx="0" cy="0"/>
          <a:chOff x="0" y="0"/>
          <a:chExt cx="0" cy="0"/>
        </a:xfrm>
      </p:grpSpPr>
      <p:pic>
        <p:nvPicPr>
          <p:cNvPr id="127" name="Google Shape;127;p16"/>
          <p:cNvPicPr preferRelativeResize="0"/>
          <p:nvPr/>
        </p:nvPicPr>
        <p:blipFill>
          <a:blip r:embed="rId2">
            <a:alphaModFix/>
          </a:blip>
          <a:stretch>
            <a:fillRect/>
          </a:stretch>
        </p:blipFill>
        <p:spPr>
          <a:xfrm>
            <a:off x="-24494" y="-2286"/>
            <a:ext cx="9192987" cy="5148073"/>
          </a:xfrm>
          <a:prstGeom prst="rect">
            <a:avLst/>
          </a:prstGeom>
          <a:noFill/>
          <a:ln>
            <a:noFill/>
          </a:ln>
        </p:spPr>
      </p:pic>
      <p:sp>
        <p:nvSpPr>
          <p:cNvPr id="128" name="Google Shape;128;p1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9" name="Google Shape;129;p16"/>
          <p:cNvGrpSpPr/>
          <p:nvPr/>
        </p:nvGrpSpPr>
        <p:grpSpPr>
          <a:xfrm>
            <a:off x="-1054235" y="-24285"/>
            <a:ext cx="1639399" cy="2945004"/>
            <a:chOff x="-2117800" y="-126050"/>
            <a:chExt cx="2832900" cy="5089000"/>
          </a:xfrm>
        </p:grpSpPr>
        <p:sp>
          <p:nvSpPr>
            <p:cNvPr id="130" name="Google Shape;130;p16"/>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6"/>
          <p:cNvGrpSpPr/>
          <p:nvPr/>
        </p:nvGrpSpPr>
        <p:grpSpPr>
          <a:xfrm>
            <a:off x="6453313" y="80568"/>
            <a:ext cx="409357" cy="409357"/>
            <a:chOff x="1393875" y="-1823657"/>
            <a:chExt cx="409357" cy="409357"/>
          </a:xfrm>
        </p:grpSpPr>
        <p:cxnSp>
          <p:nvCxnSpPr>
            <p:cNvPr id="134" name="Google Shape;134;p1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5" name="Google Shape;135;p1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36" name="Google Shape;136;p1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37" name="Google Shape;137;p1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38" name="Google Shape;138;p16"/>
          <p:cNvGrpSpPr/>
          <p:nvPr/>
        </p:nvGrpSpPr>
        <p:grpSpPr>
          <a:xfrm>
            <a:off x="8488076" y="1411928"/>
            <a:ext cx="837000" cy="1444351"/>
            <a:chOff x="8584751" y="1392578"/>
            <a:chExt cx="837000" cy="1444351"/>
          </a:xfrm>
        </p:grpSpPr>
        <p:sp>
          <p:nvSpPr>
            <p:cNvPr id="139" name="Google Shape;139;p1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flipH="1" rot="10800000">
            <a:off x="0" y="-765"/>
            <a:ext cx="9144000" cy="5145030"/>
          </a:xfrm>
          <a:prstGeom prst="rect">
            <a:avLst/>
          </a:prstGeom>
          <a:noFill/>
          <a:ln>
            <a:noFill/>
          </a:ln>
        </p:spPr>
      </p:pic>
      <p:sp>
        <p:nvSpPr>
          <p:cNvPr id="143" name="Google Shape;143;p1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4" name="Google Shape;144;p17"/>
          <p:cNvGrpSpPr/>
          <p:nvPr/>
        </p:nvGrpSpPr>
        <p:grpSpPr>
          <a:xfrm>
            <a:off x="8424000" y="3530475"/>
            <a:ext cx="1213500" cy="1766400"/>
            <a:chOff x="0" y="3380425"/>
            <a:chExt cx="1213500" cy="1766400"/>
          </a:xfrm>
        </p:grpSpPr>
        <p:sp>
          <p:nvSpPr>
            <p:cNvPr id="145" name="Google Shape;145;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17"/>
          <p:cNvGrpSpPr/>
          <p:nvPr/>
        </p:nvGrpSpPr>
        <p:grpSpPr>
          <a:xfrm>
            <a:off x="-498400" y="1490875"/>
            <a:ext cx="1213500" cy="1766400"/>
            <a:chOff x="0" y="3380425"/>
            <a:chExt cx="1213500" cy="1766400"/>
          </a:xfrm>
        </p:grpSpPr>
        <p:sp>
          <p:nvSpPr>
            <p:cNvPr id="148" name="Google Shape;148;p17"/>
            <p:cNvSpPr/>
            <p:nvPr/>
          </p:nvSpPr>
          <p:spPr>
            <a:xfrm>
              <a:off x="0" y="3380425"/>
              <a:ext cx="1213500" cy="17664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102900" y="3530125"/>
              <a:ext cx="1007700" cy="14670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7"/>
          <p:cNvGrpSpPr/>
          <p:nvPr/>
        </p:nvGrpSpPr>
        <p:grpSpPr>
          <a:xfrm>
            <a:off x="149613" y="330318"/>
            <a:ext cx="409357" cy="409357"/>
            <a:chOff x="1393875" y="-1823657"/>
            <a:chExt cx="409357" cy="409357"/>
          </a:xfrm>
        </p:grpSpPr>
        <p:cxnSp>
          <p:nvCxnSpPr>
            <p:cNvPr id="151" name="Google Shape;151;p1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2" name="Google Shape;152;p1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53" name="Google Shape;153;p1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54" name="Google Shape;154;p1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89" l="0" r="0" t="89"/>
          <a:stretch/>
        </p:blipFill>
        <p:spPr>
          <a:xfrm>
            <a:off x="0" y="-2286"/>
            <a:ext cx="9144000" cy="5148073"/>
          </a:xfrm>
          <a:prstGeom prst="rect">
            <a:avLst/>
          </a:prstGeom>
          <a:noFill/>
          <a:ln>
            <a:noFill/>
          </a:ln>
        </p:spPr>
      </p:pic>
      <p:sp>
        <p:nvSpPr>
          <p:cNvPr id="157" name="Google Shape;157;p18"/>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8" name="Google Shape;158;p18"/>
          <p:cNvGrpSpPr/>
          <p:nvPr/>
        </p:nvGrpSpPr>
        <p:grpSpPr>
          <a:xfrm>
            <a:off x="159263" y="4648818"/>
            <a:ext cx="409357" cy="409357"/>
            <a:chOff x="1393875" y="-1823657"/>
            <a:chExt cx="409357" cy="409357"/>
          </a:xfrm>
        </p:grpSpPr>
        <p:cxnSp>
          <p:nvCxnSpPr>
            <p:cNvPr id="159" name="Google Shape;159;p1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0" name="Google Shape;160;p1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1" name="Google Shape;161;p1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2" name="Google Shape;162;p1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3" name="Google Shape;163;p18"/>
          <p:cNvGrpSpPr/>
          <p:nvPr/>
        </p:nvGrpSpPr>
        <p:grpSpPr>
          <a:xfrm>
            <a:off x="8424001" y="178928"/>
            <a:ext cx="837000" cy="1444351"/>
            <a:chOff x="8584751" y="1392578"/>
            <a:chExt cx="837000" cy="1444351"/>
          </a:xfrm>
        </p:grpSpPr>
        <p:sp>
          <p:nvSpPr>
            <p:cNvPr id="164" name="Google Shape;164;p18"/>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2">
            <a:alphaModFix/>
          </a:blip>
          <a:stretch>
            <a:fillRect/>
          </a:stretch>
        </p:blipFill>
        <p:spPr>
          <a:xfrm>
            <a:off x="3720" y="0"/>
            <a:ext cx="9136561" cy="5143500"/>
          </a:xfrm>
          <a:prstGeom prst="rect">
            <a:avLst/>
          </a:prstGeom>
          <a:noFill/>
          <a:ln>
            <a:noFill/>
          </a:ln>
        </p:spPr>
      </p:pic>
      <p:sp>
        <p:nvSpPr>
          <p:cNvPr id="168" name="Google Shape;168;p19"/>
          <p:cNvSpPr txBox="1"/>
          <p:nvPr>
            <p:ph idx="1" type="subTitle"/>
          </p:nvPr>
        </p:nvSpPr>
        <p:spPr>
          <a:xfrm>
            <a:off x="2573550" y="3093000"/>
            <a:ext cx="3996900" cy="92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19"/>
          <p:cNvSpPr txBox="1"/>
          <p:nvPr>
            <p:ph type="title"/>
          </p:nvPr>
        </p:nvSpPr>
        <p:spPr>
          <a:xfrm>
            <a:off x="2573550" y="1268150"/>
            <a:ext cx="3996900" cy="14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0" name="Google Shape;170;p19"/>
          <p:cNvGrpSpPr/>
          <p:nvPr/>
        </p:nvGrpSpPr>
        <p:grpSpPr>
          <a:xfrm>
            <a:off x="4374950" y="60093"/>
            <a:ext cx="409357" cy="409357"/>
            <a:chOff x="1393875" y="-1823657"/>
            <a:chExt cx="409357" cy="409357"/>
          </a:xfrm>
        </p:grpSpPr>
        <p:cxnSp>
          <p:nvCxnSpPr>
            <p:cNvPr id="171" name="Google Shape;17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2" name="Google Shape;17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3" name="Google Shape;17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4" name="Google Shape;17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75" name="Google Shape;175;p19"/>
          <p:cNvGrpSpPr/>
          <p:nvPr/>
        </p:nvGrpSpPr>
        <p:grpSpPr>
          <a:xfrm>
            <a:off x="146321" y="2367071"/>
            <a:ext cx="409357" cy="409357"/>
            <a:chOff x="1393875" y="-1823657"/>
            <a:chExt cx="409357" cy="409357"/>
          </a:xfrm>
        </p:grpSpPr>
        <p:cxnSp>
          <p:nvCxnSpPr>
            <p:cNvPr id="176" name="Google Shape;17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7" name="Google Shape;17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78" name="Google Shape;17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79" name="Google Shape;17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0" name="Google Shape;180;p19"/>
          <p:cNvGrpSpPr/>
          <p:nvPr/>
        </p:nvGrpSpPr>
        <p:grpSpPr>
          <a:xfrm>
            <a:off x="8588321" y="2367071"/>
            <a:ext cx="409357" cy="409357"/>
            <a:chOff x="1393875" y="-1823657"/>
            <a:chExt cx="409357" cy="409357"/>
          </a:xfrm>
        </p:grpSpPr>
        <p:cxnSp>
          <p:nvCxnSpPr>
            <p:cNvPr id="181" name="Google Shape;181;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2" name="Google Shape;182;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3" name="Google Shape;183;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4" name="Google Shape;184;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85" name="Google Shape;185;p19"/>
          <p:cNvGrpSpPr/>
          <p:nvPr/>
        </p:nvGrpSpPr>
        <p:grpSpPr>
          <a:xfrm>
            <a:off x="4374950" y="4671818"/>
            <a:ext cx="409357" cy="409357"/>
            <a:chOff x="1393875" y="-1823657"/>
            <a:chExt cx="409357" cy="409357"/>
          </a:xfrm>
        </p:grpSpPr>
        <p:cxnSp>
          <p:nvCxnSpPr>
            <p:cNvPr id="186" name="Google Shape;186;p1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7" name="Google Shape;187;p1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88" name="Google Shape;188;p1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89" name="Google Shape;189;p1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90" name="Shape 190"/>
        <p:cNvGrpSpPr/>
        <p:nvPr/>
      </p:nvGrpSpPr>
      <p:grpSpPr>
        <a:xfrm>
          <a:off x="0" y="0"/>
          <a:ext cx="0" cy="0"/>
          <a:chOff x="0" y="0"/>
          <a:chExt cx="0" cy="0"/>
        </a:xfrm>
      </p:grpSpPr>
      <p:pic>
        <p:nvPicPr>
          <p:cNvPr id="191" name="Google Shape;191;p20"/>
          <p:cNvPicPr preferRelativeResize="0"/>
          <p:nvPr/>
        </p:nvPicPr>
        <p:blipFill>
          <a:blip r:embed="rId2">
            <a:alphaModFix/>
          </a:blip>
          <a:stretch>
            <a:fillRect/>
          </a:stretch>
        </p:blipFill>
        <p:spPr>
          <a:xfrm flipH="1">
            <a:off x="1" y="0"/>
            <a:ext cx="9143998" cy="5143500"/>
          </a:xfrm>
          <a:prstGeom prst="rect">
            <a:avLst/>
          </a:prstGeom>
          <a:noFill/>
          <a:ln>
            <a:noFill/>
          </a:ln>
        </p:spPr>
      </p:pic>
      <p:sp>
        <p:nvSpPr>
          <p:cNvPr id="192" name="Google Shape;192;p20"/>
          <p:cNvSpPr txBox="1"/>
          <p:nvPr>
            <p:ph type="title"/>
          </p:nvPr>
        </p:nvSpPr>
        <p:spPr>
          <a:xfrm>
            <a:off x="720000" y="1064975"/>
            <a:ext cx="3548400" cy="1809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20"/>
          <p:cNvSpPr txBox="1"/>
          <p:nvPr>
            <p:ph idx="1" type="subTitle"/>
          </p:nvPr>
        </p:nvSpPr>
        <p:spPr>
          <a:xfrm>
            <a:off x="720000" y="3184200"/>
            <a:ext cx="3548400" cy="89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0"/>
          <p:cNvSpPr/>
          <p:nvPr>
            <p:ph idx="2" type="pic"/>
          </p:nvPr>
        </p:nvSpPr>
        <p:spPr>
          <a:xfrm>
            <a:off x="4828000" y="535000"/>
            <a:ext cx="3600900" cy="4073400"/>
          </a:xfrm>
          <a:prstGeom prst="rect">
            <a:avLst/>
          </a:prstGeom>
          <a:noFill/>
          <a:ln cap="flat" cmpd="sng" w="9525">
            <a:solidFill>
              <a:schemeClr val="dk1"/>
            </a:solidFill>
            <a:prstDash val="solid"/>
            <a:round/>
            <a:headEnd len="sm" w="sm" type="none"/>
            <a:tailEnd len="sm" w="sm" type="none"/>
          </a:ln>
        </p:spPr>
      </p:sp>
      <p:grpSp>
        <p:nvGrpSpPr>
          <p:cNvPr id="195" name="Google Shape;195;p20"/>
          <p:cNvGrpSpPr/>
          <p:nvPr/>
        </p:nvGrpSpPr>
        <p:grpSpPr>
          <a:xfrm>
            <a:off x="8604488" y="70918"/>
            <a:ext cx="409357" cy="409357"/>
            <a:chOff x="1393875" y="-1823657"/>
            <a:chExt cx="409357" cy="409357"/>
          </a:xfrm>
        </p:grpSpPr>
        <p:cxnSp>
          <p:nvCxnSpPr>
            <p:cNvPr id="196" name="Google Shape;196;p2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7" name="Google Shape;197;p2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98" name="Google Shape;198;p2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99" name="Google Shape;199;p2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59" r="69" t="0"/>
          <a:stretch/>
        </p:blipFill>
        <p:spPr>
          <a:xfrm>
            <a:off x="0" y="-2286"/>
            <a:ext cx="9143998" cy="5148071"/>
          </a:xfrm>
          <a:prstGeom prst="rect">
            <a:avLst/>
          </a:prstGeom>
          <a:noFill/>
          <a:ln>
            <a:noFill/>
          </a:ln>
        </p:spPr>
      </p:pic>
      <p:sp>
        <p:nvSpPr>
          <p:cNvPr id="14" name="Google Shape;14;p3"/>
          <p:cNvSpPr txBox="1"/>
          <p:nvPr>
            <p:ph type="title"/>
          </p:nvPr>
        </p:nvSpPr>
        <p:spPr>
          <a:xfrm>
            <a:off x="715100" y="2179625"/>
            <a:ext cx="47820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1064850"/>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5100" y="3347200"/>
            <a:ext cx="47103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00" name="Shape 200"/>
        <p:cNvGrpSpPr/>
        <p:nvPr/>
      </p:nvGrpSpPr>
      <p:grpSpPr>
        <a:xfrm>
          <a:off x="0" y="0"/>
          <a:ext cx="0" cy="0"/>
          <a:chOff x="0" y="0"/>
          <a:chExt cx="0" cy="0"/>
        </a:xfrm>
      </p:grpSpPr>
      <p:pic>
        <p:nvPicPr>
          <p:cNvPr id="201" name="Google Shape;201;p21"/>
          <p:cNvPicPr preferRelativeResize="0"/>
          <p:nvPr/>
        </p:nvPicPr>
        <p:blipFill>
          <a:blip r:embed="rId2">
            <a:alphaModFix/>
          </a:blip>
          <a:stretch>
            <a:fillRect/>
          </a:stretch>
        </p:blipFill>
        <p:spPr>
          <a:xfrm rot="10800000">
            <a:off x="1" y="0"/>
            <a:ext cx="9143998" cy="5143500"/>
          </a:xfrm>
          <a:prstGeom prst="rect">
            <a:avLst/>
          </a:prstGeom>
          <a:noFill/>
          <a:ln>
            <a:noFill/>
          </a:ln>
        </p:spPr>
      </p:pic>
      <p:sp>
        <p:nvSpPr>
          <p:cNvPr id="202" name="Google Shape;202;p21"/>
          <p:cNvSpPr txBox="1"/>
          <p:nvPr>
            <p:ph idx="1" type="subTitle"/>
          </p:nvPr>
        </p:nvSpPr>
        <p:spPr>
          <a:xfrm>
            <a:off x="720000" y="2455550"/>
            <a:ext cx="3861600" cy="95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1"/>
          <p:cNvSpPr txBox="1"/>
          <p:nvPr>
            <p:ph type="title"/>
          </p:nvPr>
        </p:nvSpPr>
        <p:spPr>
          <a:xfrm>
            <a:off x="720000" y="1611325"/>
            <a:ext cx="3861600" cy="667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21"/>
          <p:cNvGrpSpPr/>
          <p:nvPr/>
        </p:nvGrpSpPr>
        <p:grpSpPr>
          <a:xfrm>
            <a:off x="8589988" y="655493"/>
            <a:ext cx="409357" cy="409357"/>
            <a:chOff x="1393875" y="-1823657"/>
            <a:chExt cx="409357" cy="409357"/>
          </a:xfrm>
        </p:grpSpPr>
        <p:cxnSp>
          <p:nvCxnSpPr>
            <p:cNvPr id="205" name="Google Shape;205;p2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6" name="Google Shape;206;p2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07" name="Google Shape;207;p2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08" name="Google Shape;208;p2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09" name="Shape 209"/>
        <p:cNvGrpSpPr/>
        <p:nvPr/>
      </p:nvGrpSpPr>
      <p:grpSpPr>
        <a:xfrm>
          <a:off x="0" y="0"/>
          <a:ext cx="0" cy="0"/>
          <a:chOff x="0" y="0"/>
          <a:chExt cx="0" cy="0"/>
        </a:xfrm>
      </p:grpSpPr>
      <p:pic>
        <p:nvPicPr>
          <p:cNvPr id="210" name="Google Shape;210;p22"/>
          <p:cNvPicPr preferRelativeResize="0"/>
          <p:nvPr/>
        </p:nvPicPr>
        <p:blipFill>
          <a:blip r:embed="rId2">
            <a:alphaModFix/>
          </a:blip>
          <a:stretch>
            <a:fillRect/>
          </a:stretch>
        </p:blipFill>
        <p:spPr>
          <a:xfrm flipH="1" rot="10800000">
            <a:off x="-24494" y="-2286"/>
            <a:ext cx="9192987" cy="5148073"/>
          </a:xfrm>
          <a:prstGeom prst="rect">
            <a:avLst/>
          </a:prstGeom>
          <a:noFill/>
          <a:ln>
            <a:noFill/>
          </a:ln>
        </p:spPr>
      </p:pic>
      <p:sp>
        <p:nvSpPr>
          <p:cNvPr id="211" name="Google Shape;211;p22"/>
          <p:cNvSpPr txBox="1"/>
          <p:nvPr>
            <p:ph idx="1" type="subTitle"/>
          </p:nvPr>
        </p:nvSpPr>
        <p:spPr>
          <a:xfrm>
            <a:off x="5573725" y="2455550"/>
            <a:ext cx="2855100" cy="107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2"/>
          <p:cNvSpPr txBox="1"/>
          <p:nvPr>
            <p:ph type="title"/>
          </p:nvPr>
        </p:nvSpPr>
        <p:spPr>
          <a:xfrm>
            <a:off x="5573725" y="1611325"/>
            <a:ext cx="2855100" cy="66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3" name="Google Shape;213;p22"/>
          <p:cNvGrpSpPr/>
          <p:nvPr/>
        </p:nvGrpSpPr>
        <p:grpSpPr>
          <a:xfrm>
            <a:off x="173788" y="611993"/>
            <a:ext cx="409357" cy="409357"/>
            <a:chOff x="1393875" y="-1823657"/>
            <a:chExt cx="409357" cy="409357"/>
          </a:xfrm>
        </p:grpSpPr>
        <p:cxnSp>
          <p:nvCxnSpPr>
            <p:cNvPr id="214" name="Google Shape;214;p2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5" name="Google Shape;215;p2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16" name="Google Shape;216;p2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17" name="Google Shape;217;p2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8" name="Shape 218"/>
        <p:cNvGrpSpPr/>
        <p:nvPr/>
      </p:nvGrpSpPr>
      <p:grpSpPr>
        <a:xfrm>
          <a:off x="0" y="0"/>
          <a:ext cx="0" cy="0"/>
          <a:chOff x="0" y="0"/>
          <a:chExt cx="0" cy="0"/>
        </a:xfrm>
      </p:grpSpPr>
      <p:pic>
        <p:nvPicPr>
          <p:cNvPr id="219" name="Google Shape;219;p23"/>
          <p:cNvPicPr preferRelativeResize="0"/>
          <p:nvPr/>
        </p:nvPicPr>
        <p:blipFill>
          <a:blip r:embed="rId2">
            <a:alphaModFix/>
          </a:blip>
          <a:stretch>
            <a:fillRect/>
          </a:stretch>
        </p:blipFill>
        <p:spPr>
          <a:xfrm>
            <a:off x="-24493" y="-2286"/>
            <a:ext cx="9192986" cy="5148073"/>
          </a:xfrm>
          <a:prstGeom prst="rect">
            <a:avLst/>
          </a:prstGeom>
          <a:noFill/>
          <a:ln>
            <a:noFill/>
          </a:ln>
        </p:spPr>
      </p:pic>
      <p:sp>
        <p:nvSpPr>
          <p:cNvPr id="220" name="Google Shape;220;p23"/>
          <p:cNvSpPr txBox="1"/>
          <p:nvPr>
            <p:ph idx="1" type="subTitle"/>
          </p:nvPr>
        </p:nvSpPr>
        <p:spPr>
          <a:xfrm>
            <a:off x="1290763"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3"/>
          <p:cNvSpPr txBox="1"/>
          <p:nvPr>
            <p:ph idx="2" type="subTitle"/>
          </p:nvPr>
        </p:nvSpPr>
        <p:spPr>
          <a:xfrm>
            <a:off x="4945638" y="1561425"/>
            <a:ext cx="2907600" cy="30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3"/>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3" name="Google Shape;223;p23"/>
          <p:cNvGrpSpPr/>
          <p:nvPr/>
        </p:nvGrpSpPr>
        <p:grpSpPr>
          <a:xfrm>
            <a:off x="8604488" y="4668168"/>
            <a:ext cx="409357" cy="409357"/>
            <a:chOff x="1393875" y="-1823657"/>
            <a:chExt cx="409357" cy="409357"/>
          </a:xfrm>
        </p:grpSpPr>
        <p:cxnSp>
          <p:nvCxnSpPr>
            <p:cNvPr id="224" name="Google Shape;224;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5" name="Google Shape;225;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26" name="Google Shape;226;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27" name="Google Shape;227;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28" name="Google Shape;228;p23"/>
          <p:cNvGrpSpPr/>
          <p:nvPr/>
        </p:nvGrpSpPr>
        <p:grpSpPr>
          <a:xfrm>
            <a:off x="130263" y="4668168"/>
            <a:ext cx="409357" cy="409357"/>
            <a:chOff x="1393875" y="-1823657"/>
            <a:chExt cx="409357" cy="409357"/>
          </a:xfrm>
        </p:grpSpPr>
        <p:cxnSp>
          <p:nvCxnSpPr>
            <p:cNvPr id="229" name="Google Shape;229;p2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0" name="Google Shape;230;p2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1" name="Google Shape;231;p2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32" name="Google Shape;232;p2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33" name="Shape 233"/>
        <p:cNvGrpSpPr/>
        <p:nvPr/>
      </p:nvGrpSpPr>
      <p:grpSpPr>
        <a:xfrm>
          <a:off x="0" y="0"/>
          <a:ext cx="0" cy="0"/>
          <a:chOff x="0" y="0"/>
          <a:chExt cx="0" cy="0"/>
        </a:xfrm>
      </p:grpSpPr>
      <p:pic>
        <p:nvPicPr>
          <p:cNvPr id="234" name="Google Shape;234;p24"/>
          <p:cNvPicPr preferRelativeResize="0"/>
          <p:nvPr/>
        </p:nvPicPr>
        <p:blipFill>
          <a:blip r:embed="rId2">
            <a:alphaModFix/>
          </a:blip>
          <a:stretch>
            <a:fillRect/>
          </a:stretch>
        </p:blipFill>
        <p:spPr>
          <a:xfrm>
            <a:off x="1" y="0"/>
            <a:ext cx="9143998" cy="5143500"/>
          </a:xfrm>
          <a:prstGeom prst="rect">
            <a:avLst/>
          </a:prstGeom>
          <a:noFill/>
          <a:ln>
            <a:noFill/>
          </a:ln>
        </p:spPr>
      </p:pic>
      <p:sp>
        <p:nvSpPr>
          <p:cNvPr id="235" name="Google Shape;235;p24"/>
          <p:cNvSpPr txBox="1"/>
          <p:nvPr>
            <p:ph idx="1" type="subTitle"/>
          </p:nvPr>
        </p:nvSpPr>
        <p:spPr>
          <a:xfrm>
            <a:off x="7200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24"/>
          <p:cNvSpPr txBox="1"/>
          <p:nvPr>
            <p:ph idx="2" type="subTitle"/>
          </p:nvPr>
        </p:nvSpPr>
        <p:spPr>
          <a:xfrm>
            <a:off x="7200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24"/>
          <p:cNvSpPr txBox="1"/>
          <p:nvPr>
            <p:ph idx="3" type="subTitle"/>
          </p:nvPr>
        </p:nvSpPr>
        <p:spPr>
          <a:xfrm>
            <a:off x="3403800" y="320475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4"/>
          <p:cNvSpPr txBox="1"/>
          <p:nvPr>
            <p:ph idx="4" type="subTitle"/>
          </p:nvPr>
        </p:nvSpPr>
        <p:spPr>
          <a:xfrm>
            <a:off x="6087600" y="3765509"/>
            <a:ext cx="2336400" cy="84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4"/>
          <p:cNvSpPr txBox="1"/>
          <p:nvPr>
            <p:ph idx="5" type="subTitle"/>
          </p:nvPr>
        </p:nvSpPr>
        <p:spPr>
          <a:xfrm>
            <a:off x="3403800" y="252537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24"/>
          <p:cNvSpPr txBox="1"/>
          <p:nvPr>
            <p:ph idx="6" type="subTitle"/>
          </p:nvPr>
        </p:nvSpPr>
        <p:spPr>
          <a:xfrm>
            <a:off x="6087600" y="3086125"/>
            <a:ext cx="23364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2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2" name="Google Shape;242;p24"/>
          <p:cNvGrpSpPr/>
          <p:nvPr/>
        </p:nvGrpSpPr>
        <p:grpSpPr>
          <a:xfrm>
            <a:off x="8604488" y="2795393"/>
            <a:ext cx="409357" cy="409357"/>
            <a:chOff x="1393875" y="-1823657"/>
            <a:chExt cx="409357" cy="409357"/>
          </a:xfrm>
        </p:grpSpPr>
        <p:cxnSp>
          <p:nvCxnSpPr>
            <p:cNvPr id="243" name="Google Shape;243;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4" name="Google Shape;244;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5" name="Google Shape;245;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46" name="Google Shape;246;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47" name="Google Shape;247;p24"/>
          <p:cNvGrpSpPr/>
          <p:nvPr/>
        </p:nvGrpSpPr>
        <p:grpSpPr>
          <a:xfrm>
            <a:off x="130263" y="70918"/>
            <a:ext cx="409357" cy="409357"/>
            <a:chOff x="1393875" y="-1823657"/>
            <a:chExt cx="409357" cy="409357"/>
          </a:xfrm>
        </p:grpSpPr>
        <p:cxnSp>
          <p:nvCxnSpPr>
            <p:cNvPr id="248" name="Google Shape;248;p2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9" name="Google Shape;249;p2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50" name="Google Shape;250;p2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1" name="Google Shape;251;p2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flipH="1" rot="10800000">
            <a:off x="0" y="0"/>
            <a:ext cx="9144000" cy="5143500"/>
          </a:xfrm>
          <a:prstGeom prst="rect">
            <a:avLst/>
          </a:prstGeom>
          <a:noFill/>
          <a:ln>
            <a:noFill/>
          </a:ln>
        </p:spPr>
      </p:pic>
      <p:sp>
        <p:nvSpPr>
          <p:cNvPr id="254" name="Google Shape;254;p25"/>
          <p:cNvSpPr txBox="1"/>
          <p:nvPr>
            <p:ph idx="1" type="subTitle"/>
          </p:nvPr>
        </p:nvSpPr>
        <p:spPr>
          <a:xfrm>
            <a:off x="720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5" name="Google Shape;255;p25"/>
          <p:cNvSpPr txBox="1"/>
          <p:nvPr>
            <p:ph idx="2" type="subTitle"/>
          </p:nvPr>
        </p:nvSpPr>
        <p:spPr>
          <a:xfrm>
            <a:off x="720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5"/>
          <p:cNvSpPr txBox="1"/>
          <p:nvPr>
            <p:ph idx="3" type="subTitle"/>
          </p:nvPr>
        </p:nvSpPr>
        <p:spPr>
          <a:xfrm>
            <a:off x="34245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5"/>
          <p:cNvSpPr txBox="1"/>
          <p:nvPr>
            <p:ph idx="4" type="subTitle"/>
          </p:nvPr>
        </p:nvSpPr>
        <p:spPr>
          <a:xfrm>
            <a:off x="6129000" y="3812303"/>
            <a:ext cx="2295000" cy="58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5"/>
          <p:cNvSpPr txBox="1"/>
          <p:nvPr>
            <p:ph idx="5" type="subTitle"/>
          </p:nvPr>
        </p:nvSpPr>
        <p:spPr>
          <a:xfrm>
            <a:off x="34245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5"/>
          <p:cNvSpPr txBox="1"/>
          <p:nvPr>
            <p:ph idx="6" type="subTitle"/>
          </p:nvPr>
        </p:nvSpPr>
        <p:spPr>
          <a:xfrm>
            <a:off x="6129000" y="3218375"/>
            <a:ext cx="2295000" cy="530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5"/>
          <p:cNvGrpSpPr/>
          <p:nvPr/>
        </p:nvGrpSpPr>
        <p:grpSpPr>
          <a:xfrm>
            <a:off x="8604488" y="3989743"/>
            <a:ext cx="409357" cy="409357"/>
            <a:chOff x="1393875" y="-1823657"/>
            <a:chExt cx="409357" cy="409357"/>
          </a:xfrm>
        </p:grpSpPr>
        <p:cxnSp>
          <p:nvCxnSpPr>
            <p:cNvPr id="262" name="Google Shape;262;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3" name="Google Shape;263;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4" name="Google Shape;264;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65" name="Google Shape;265;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66" name="Google Shape;266;p25"/>
          <p:cNvGrpSpPr/>
          <p:nvPr/>
        </p:nvGrpSpPr>
        <p:grpSpPr>
          <a:xfrm>
            <a:off x="154438" y="1158568"/>
            <a:ext cx="409357" cy="409357"/>
            <a:chOff x="1393875" y="-1823657"/>
            <a:chExt cx="409357" cy="409357"/>
          </a:xfrm>
        </p:grpSpPr>
        <p:cxnSp>
          <p:nvCxnSpPr>
            <p:cNvPr id="267" name="Google Shape;267;p2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8" name="Google Shape;268;p2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69" name="Google Shape;269;p2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70" name="Google Shape;270;p2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71" name="Google Shape;271;p25"/>
          <p:cNvGrpSpPr/>
          <p:nvPr/>
        </p:nvGrpSpPr>
        <p:grpSpPr>
          <a:xfrm>
            <a:off x="4447375" y="4608491"/>
            <a:ext cx="4300610" cy="1105409"/>
            <a:chOff x="-87025" y="3954291"/>
            <a:chExt cx="4300610" cy="1105409"/>
          </a:xfrm>
        </p:grpSpPr>
        <p:sp>
          <p:nvSpPr>
            <p:cNvPr id="272" name="Google Shape;272;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5"/>
          <p:cNvGrpSpPr/>
          <p:nvPr/>
        </p:nvGrpSpPr>
        <p:grpSpPr>
          <a:xfrm>
            <a:off x="212700" y="-570409"/>
            <a:ext cx="4300610" cy="1105409"/>
            <a:chOff x="-87025" y="3954291"/>
            <a:chExt cx="4300610" cy="1105409"/>
          </a:xfrm>
        </p:grpSpPr>
        <p:sp>
          <p:nvSpPr>
            <p:cNvPr id="275" name="Google Shape;275;p25"/>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77" name="Shape 277"/>
        <p:cNvGrpSpPr/>
        <p:nvPr/>
      </p:nvGrpSpPr>
      <p:grpSpPr>
        <a:xfrm>
          <a:off x="0" y="0"/>
          <a:ext cx="0" cy="0"/>
          <a:chOff x="0" y="0"/>
          <a:chExt cx="0" cy="0"/>
        </a:xfrm>
      </p:grpSpPr>
      <p:pic>
        <p:nvPicPr>
          <p:cNvPr id="278" name="Google Shape;278;p26"/>
          <p:cNvPicPr preferRelativeResize="0"/>
          <p:nvPr/>
        </p:nvPicPr>
        <p:blipFill>
          <a:blip r:embed="rId2">
            <a:alphaModFix/>
          </a:blip>
          <a:stretch>
            <a:fillRect/>
          </a:stretch>
        </p:blipFill>
        <p:spPr>
          <a:xfrm flipH="1">
            <a:off x="3720" y="0"/>
            <a:ext cx="9136561" cy="5143500"/>
          </a:xfrm>
          <a:prstGeom prst="rect">
            <a:avLst/>
          </a:prstGeom>
          <a:noFill/>
          <a:ln>
            <a:noFill/>
          </a:ln>
        </p:spPr>
      </p:pic>
      <p:sp>
        <p:nvSpPr>
          <p:cNvPr id="279" name="Google Shape;279;p26"/>
          <p:cNvSpPr txBox="1"/>
          <p:nvPr>
            <p:ph idx="1" type="subTitle"/>
          </p:nvPr>
        </p:nvSpPr>
        <p:spPr>
          <a:xfrm>
            <a:off x="2084310"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0" name="Google Shape;280;p26"/>
          <p:cNvSpPr txBox="1"/>
          <p:nvPr>
            <p:ph idx="2" type="subTitle"/>
          </p:nvPr>
        </p:nvSpPr>
        <p:spPr>
          <a:xfrm>
            <a:off x="2084300"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6"/>
          <p:cNvSpPr txBox="1"/>
          <p:nvPr>
            <p:ph idx="3" type="subTitle"/>
          </p:nvPr>
        </p:nvSpPr>
        <p:spPr>
          <a:xfrm>
            <a:off x="5944609" y="2238775"/>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6"/>
          <p:cNvSpPr txBox="1"/>
          <p:nvPr>
            <p:ph idx="4" type="subTitle"/>
          </p:nvPr>
        </p:nvSpPr>
        <p:spPr>
          <a:xfrm>
            <a:off x="2084300"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6"/>
          <p:cNvSpPr txBox="1"/>
          <p:nvPr>
            <p:ph idx="5" type="subTitle"/>
          </p:nvPr>
        </p:nvSpPr>
        <p:spPr>
          <a:xfrm>
            <a:off x="5944609" y="3659300"/>
            <a:ext cx="2193600" cy="57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6"/>
          <p:cNvSpPr txBox="1"/>
          <p:nvPr>
            <p:ph idx="6" type="subTitle"/>
          </p:nvPr>
        </p:nvSpPr>
        <p:spPr>
          <a:xfrm>
            <a:off x="2084310"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 name="Google Shape;285;p26"/>
          <p:cNvSpPr txBox="1"/>
          <p:nvPr>
            <p:ph idx="7" type="subTitle"/>
          </p:nvPr>
        </p:nvSpPr>
        <p:spPr>
          <a:xfrm>
            <a:off x="5944614" y="1708375"/>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6" name="Google Shape;286;p26"/>
          <p:cNvSpPr txBox="1"/>
          <p:nvPr>
            <p:ph idx="8" type="subTitle"/>
          </p:nvPr>
        </p:nvSpPr>
        <p:spPr>
          <a:xfrm>
            <a:off x="5944614" y="3128900"/>
            <a:ext cx="2193600" cy="530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7" name="Google Shape;287;p2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8" name="Google Shape;288;p26"/>
          <p:cNvGrpSpPr/>
          <p:nvPr/>
        </p:nvGrpSpPr>
        <p:grpSpPr>
          <a:xfrm>
            <a:off x="8604488" y="4663318"/>
            <a:ext cx="409357" cy="409357"/>
            <a:chOff x="1393875" y="-1823657"/>
            <a:chExt cx="409357" cy="409357"/>
          </a:xfrm>
        </p:grpSpPr>
        <p:cxnSp>
          <p:nvCxnSpPr>
            <p:cNvPr id="289" name="Google Shape;289;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0" name="Google Shape;290;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1" name="Google Shape;291;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2" name="Google Shape;292;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293" name="Google Shape;293;p26"/>
          <p:cNvGrpSpPr/>
          <p:nvPr/>
        </p:nvGrpSpPr>
        <p:grpSpPr>
          <a:xfrm>
            <a:off x="130263" y="70918"/>
            <a:ext cx="409357" cy="409357"/>
            <a:chOff x="1393875" y="-1823657"/>
            <a:chExt cx="409357" cy="409357"/>
          </a:xfrm>
        </p:grpSpPr>
        <p:cxnSp>
          <p:nvCxnSpPr>
            <p:cNvPr id="294" name="Google Shape;294;p2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5" name="Google Shape;295;p2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96" name="Google Shape;296;p2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97" name="Google Shape;297;p2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98" name="Shape 298"/>
        <p:cNvGrpSpPr/>
        <p:nvPr/>
      </p:nvGrpSpPr>
      <p:grpSpPr>
        <a:xfrm>
          <a:off x="0" y="0"/>
          <a:ext cx="0" cy="0"/>
          <a:chOff x="0" y="0"/>
          <a:chExt cx="0" cy="0"/>
        </a:xfrm>
      </p:grpSpPr>
      <p:pic>
        <p:nvPicPr>
          <p:cNvPr id="299" name="Google Shape;299;p27"/>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300" name="Google Shape;300;p27"/>
          <p:cNvSpPr txBox="1"/>
          <p:nvPr>
            <p:ph idx="1" type="subTitle"/>
          </p:nvPr>
        </p:nvSpPr>
        <p:spPr>
          <a:xfrm>
            <a:off x="924398"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7"/>
          <p:cNvSpPr txBox="1"/>
          <p:nvPr>
            <p:ph idx="2" type="subTitle"/>
          </p:nvPr>
        </p:nvSpPr>
        <p:spPr>
          <a:xfrm>
            <a:off x="3466500"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7"/>
          <p:cNvSpPr txBox="1"/>
          <p:nvPr>
            <p:ph idx="3" type="subTitle"/>
          </p:nvPr>
        </p:nvSpPr>
        <p:spPr>
          <a:xfrm>
            <a:off x="6008602" y="2225485"/>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7"/>
          <p:cNvSpPr txBox="1"/>
          <p:nvPr>
            <p:ph idx="4" type="subTitle"/>
          </p:nvPr>
        </p:nvSpPr>
        <p:spPr>
          <a:xfrm>
            <a:off x="924398"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7"/>
          <p:cNvSpPr txBox="1"/>
          <p:nvPr>
            <p:ph idx="5" type="subTitle"/>
          </p:nvPr>
        </p:nvSpPr>
        <p:spPr>
          <a:xfrm>
            <a:off x="3466500"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7"/>
          <p:cNvSpPr txBox="1"/>
          <p:nvPr>
            <p:ph idx="6" type="subTitle"/>
          </p:nvPr>
        </p:nvSpPr>
        <p:spPr>
          <a:xfrm>
            <a:off x="6008602" y="3720951"/>
            <a:ext cx="22110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7"/>
          <p:cNvSpPr txBox="1"/>
          <p:nvPr>
            <p:ph idx="7" type="subTitle"/>
          </p:nvPr>
        </p:nvSpPr>
        <p:spPr>
          <a:xfrm>
            <a:off x="924398"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7" name="Google Shape;307;p27"/>
          <p:cNvSpPr txBox="1"/>
          <p:nvPr>
            <p:ph idx="8" type="subTitle"/>
          </p:nvPr>
        </p:nvSpPr>
        <p:spPr>
          <a:xfrm>
            <a:off x="3466500"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8" name="Google Shape;308;p27"/>
          <p:cNvSpPr txBox="1"/>
          <p:nvPr>
            <p:ph idx="9" type="subTitle"/>
          </p:nvPr>
        </p:nvSpPr>
        <p:spPr>
          <a:xfrm>
            <a:off x="6008602" y="1666925"/>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27"/>
          <p:cNvSpPr txBox="1"/>
          <p:nvPr>
            <p:ph idx="13" type="subTitle"/>
          </p:nvPr>
        </p:nvSpPr>
        <p:spPr>
          <a:xfrm>
            <a:off x="924398"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0" name="Google Shape;310;p27"/>
          <p:cNvSpPr txBox="1"/>
          <p:nvPr>
            <p:ph idx="14" type="subTitle"/>
          </p:nvPr>
        </p:nvSpPr>
        <p:spPr>
          <a:xfrm>
            <a:off x="3466500"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1" name="Google Shape;311;p27"/>
          <p:cNvSpPr txBox="1"/>
          <p:nvPr>
            <p:ph idx="15" type="subTitle"/>
          </p:nvPr>
        </p:nvSpPr>
        <p:spPr>
          <a:xfrm>
            <a:off x="6008602" y="3164598"/>
            <a:ext cx="2211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2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13" name="Google Shape;313;p27"/>
          <p:cNvGrpSpPr/>
          <p:nvPr/>
        </p:nvGrpSpPr>
        <p:grpSpPr>
          <a:xfrm>
            <a:off x="130263" y="4668168"/>
            <a:ext cx="409357" cy="409357"/>
            <a:chOff x="1393875" y="-1823657"/>
            <a:chExt cx="409357" cy="409357"/>
          </a:xfrm>
        </p:grpSpPr>
        <p:cxnSp>
          <p:nvCxnSpPr>
            <p:cNvPr id="314" name="Google Shape;314;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5" name="Google Shape;315;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16" name="Google Shape;316;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17" name="Google Shape;317;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18" name="Google Shape;318;p27"/>
          <p:cNvGrpSpPr/>
          <p:nvPr/>
        </p:nvGrpSpPr>
        <p:grpSpPr>
          <a:xfrm>
            <a:off x="8604488" y="70918"/>
            <a:ext cx="409357" cy="409357"/>
            <a:chOff x="1393875" y="-1823657"/>
            <a:chExt cx="409357" cy="409357"/>
          </a:xfrm>
        </p:grpSpPr>
        <p:cxnSp>
          <p:nvCxnSpPr>
            <p:cNvPr id="319" name="Google Shape;319;p2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0" name="Google Shape;320;p2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21" name="Google Shape;321;p2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22" name="Google Shape;322;p2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23" name="Google Shape;323;p27"/>
          <p:cNvGrpSpPr/>
          <p:nvPr/>
        </p:nvGrpSpPr>
        <p:grpSpPr>
          <a:xfrm>
            <a:off x="-212949" y="222578"/>
            <a:ext cx="837000" cy="1444351"/>
            <a:chOff x="8584751" y="1392578"/>
            <a:chExt cx="837000" cy="1444351"/>
          </a:xfrm>
        </p:grpSpPr>
        <p:sp>
          <p:nvSpPr>
            <p:cNvPr id="324" name="Google Shape;324;p27"/>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7"/>
          <p:cNvGrpSpPr/>
          <p:nvPr/>
        </p:nvGrpSpPr>
        <p:grpSpPr>
          <a:xfrm rot="5400000">
            <a:off x="6834750" y="3462991"/>
            <a:ext cx="4300610" cy="1105409"/>
            <a:chOff x="-87025" y="3954291"/>
            <a:chExt cx="4300610" cy="1105409"/>
          </a:xfrm>
        </p:grpSpPr>
        <p:sp>
          <p:nvSpPr>
            <p:cNvPr id="327" name="Google Shape;327;p27"/>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29" name="Shape 329"/>
        <p:cNvGrpSpPr/>
        <p:nvPr/>
      </p:nvGrpSpPr>
      <p:grpSpPr>
        <a:xfrm>
          <a:off x="0" y="0"/>
          <a:ext cx="0" cy="0"/>
          <a:chOff x="0" y="0"/>
          <a:chExt cx="0" cy="0"/>
        </a:xfrm>
      </p:grpSpPr>
      <p:pic>
        <p:nvPicPr>
          <p:cNvPr id="330" name="Google Shape;330;p28"/>
          <p:cNvPicPr preferRelativeResize="0"/>
          <p:nvPr/>
        </p:nvPicPr>
        <p:blipFill rotWithShape="1">
          <a:blip r:embed="rId2">
            <a:alphaModFix/>
          </a:blip>
          <a:srcRect b="0" l="69" r="69" t="0"/>
          <a:stretch/>
        </p:blipFill>
        <p:spPr>
          <a:xfrm flipH="1">
            <a:off x="0" y="0"/>
            <a:ext cx="9143998" cy="5149050"/>
          </a:xfrm>
          <a:prstGeom prst="rect">
            <a:avLst/>
          </a:prstGeom>
          <a:noFill/>
          <a:ln>
            <a:noFill/>
          </a:ln>
        </p:spPr>
      </p:pic>
      <p:sp>
        <p:nvSpPr>
          <p:cNvPr id="331" name="Google Shape;331;p28"/>
          <p:cNvSpPr txBox="1"/>
          <p:nvPr>
            <p:ph hasCustomPrompt="1" type="title"/>
          </p:nvPr>
        </p:nvSpPr>
        <p:spPr>
          <a:xfrm>
            <a:off x="715100" y="540000"/>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2" name="Google Shape;332;p28"/>
          <p:cNvSpPr txBox="1"/>
          <p:nvPr>
            <p:ph idx="1" type="subTitle"/>
          </p:nvPr>
        </p:nvSpPr>
        <p:spPr>
          <a:xfrm>
            <a:off x="715100" y="1474628"/>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8"/>
          <p:cNvSpPr txBox="1"/>
          <p:nvPr>
            <p:ph hasCustomPrompt="1" idx="2" type="title"/>
          </p:nvPr>
        </p:nvSpPr>
        <p:spPr>
          <a:xfrm>
            <a:off x="715100" y="1919948"/>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4" name="Google Shape;334;p28"/>
          <p:cNvSpPr txBox="1"/>
          <p:nvPr>
            <p:ph idx="3" type="subTitle"/>
          </p:nvPr>
        </p:nvSpPr>
        <p:spPr>
          <a:xfrm>
            <a:off x="715100" y="2854576"/>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8"/>
          <p:cNvSpPr txBox="1"/>
          <p:nvPr>
            <p:ph hasCustomPrompt="1" idx="4" type="title"/>
          </p:nvPr>
        </p:nvSpPr>
        <p:spPr>
          <a:xfrm>
            <a:off x="715100" y="3299896"/>
            <a:ext cx="43479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36" name="Google Shape;336;p28"/>
          <p:cNvSpPr txBox="1"/>
          <p:nvPr>
            <p:ph idx="5" type="subTitle"/>
          </p:nvPr>
        </p:nvSpPr>
        <p:spPr>
          <a:xfrm>
            <a:off x="715100" y="4234524"/>
            <a:ext cx="4347900" cy="3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7" name="Google Shape;337;p28"/>
          <p:cNvGrpSpPr/>
          <p:nvPr/>
        </p:nvGrpSpPr>
        <p:grpSpPr>
          <a:xfrm>
            <a:off x="144788" y="2367068"/>
            <a:ext cx="409357" cy="409357"/>
            <a:chOff x="1393875" y="-1823657"/>
            <a:chExt cx="409357" cy="409357"/>
          </a:xfrm>
        </p:grpSpPr>
        <p:cxnSp>
          <p:nvCxnSpPr>
            <p:cNvPr id="338" name="Google Shape;338;p28"/>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39" name="Google Shape;339;p28"/>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40" name="Google Shape;340;p28"/>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41" name="Google Shape;341;p28"/>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342" name="Shape 342"/>
        <p:cNvGrpSpPr/>
        <p:nvPr/>
      </p:nvGrpSpPr>
      <p:grpSpPr>
        <a:xfrm>
          <a:off x="0" y="0"/>
          <a:ext cx="0" cy="0"/>
          <a:chOff x="0" y="0"/>
          <a:chExt cx="0" cy="0"/>
        </a:xfrm>
      </p:grpSpPr>
      <p:pic>
        <p:nvPicPr>
          <p:cNvPr id="343" name="Google Shape;343;p29"/>
          <p:cNvPicPr preferRelativeResize="0"/>
          <p:nvPr/>
        </p:nvPicPr>
        <p:blipFill>
          <a:blip r:embed="rId2">
            <a:alphaModFix/>
          </a:blip>
          <a:stretch>
            <a:fillRect/>
          </a:stretch>
        </p:blipFill>
        <p:spPr>
          <a:xfrm>
            <a:off x="1" y="-2286"/>
            <a:ext cx="9143998" cy="5148073"/>
          </a:xfrm>
          <a:prstGeom prst="rect">
            <a:avLst/>
          </a:prstGeom>
          <a:noFill/>
          <a:ln>
            <a:noFill/>
          </a:ln>
        </p:spPr>
      </p:pic>
      <p:sp>
        <p:nvSpPr>
          <p:cNvPr id="344" name="Google Shape;344;p29"/>
          <p:cNvSpPr txBox="1"/>
          <p:nvPr>
            <p:ph hasCustomPrompt="1" type="title"/>
          </p:nvPr>
        </p:nvSpPr>
        <p:spPr>
          <a:xfrm>
            <a:off x="71510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 name="Google Shape;345;p29"/>
          <p:cNvSpPr txBox="1"/>
          <p:nvPr>
            <p:ph idx="1" type="subTitle"/>
          </p:nvPr>
        </p:nvSpPr>
        <p:spPr>
          <a:xfrm>
            <a:off x="71510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hasCustomPrompt="1" idx="2" type="title"/>
          </p:nvPr>
        </p:nvSpPr>
        <p:spPr>
          <a:xfrm>
            <a:off x="3424350"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7" name="Google Shape;347;p29"/>
          <p:cNvSpPr txBox="1"/>
          <p:nvPr>
            <p:ph idx="3" type="subTitle"/>
          </p:nvPr>
        </p:nvSpPr>
        <p:spPr>
          <a:xfrm>
            <a:off x="3424350"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hasCustomPrompt="1" idx="4" type="title"/>
          </p:nvPr>
        </p:nvSpPr>
        <p:spPr>
          <a:xfrm>
            <a:off x="6133602" y="1668197"/>
            <a:ext cx="2295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9" name="Google Shape;349;p29"/>
          <p:cNvSpPr txBox="1"/>
          <p:nvPr>
            <p:ph idx="5" type="subTitle"/>
          </p:nvPr>
        </p:nvSpPr>
        <p:spPr>
          <a:xfrm>
            <a:off x="6133602" y="3853402"/>
            <a:ext cx="2295300" cy="75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6"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29"/>
          <p:cNvSpPr txBox="1"/>
          <p:nvPr>
            <p:ph idx="7" type="subTitle"/>
          </p:nvPr>
        </p:nvSpPr>
        <p:spPr>
          <a:xfrm>
            <a:off x="71525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 name="Google Shape;352;p29"/>
          <p:cNvSpPr txBox="1"/>
          <p:nvPr>
            <p:ph idx="8" type="subTitle"/>
          </p:nvPr>
        </p:nvSpPr>
        <p:spPr>
          <a:xfrm>
            <a:off x="3424500"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3" name="Google Shape;353;p29"/>
          <p:cNvSpPr txBox="1"/>
          <p:nvPr>
            <p:ph idx="9" type="subTitle"/>
          </p:nvPr>
        </p:nvSpPr>
        <p:spPr>
          <a:xfrm>
            <a:off x="6133752" y="3210223"/>
            <a:ext cx="2295000" cy="530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354" name="Google Shape;354;p29"/>
          <p:cNvGrpSpPr/>
          <p:nvPr/>
        </p:nvGrpSpPr>
        <p:grpSpPr>
          <a:xfrm>
            <a:off x="130263" y="4162568"/>
            <a:ext cx="409357" cy="409357"/>
            <a:chOff x="1393875" y="-1823657"/>
            <a:chExt cx="409357" cy="409357"/>
          </a:xfrm>
        </p:grpSpPr>
        <p:cxnSp>
          <p:nvCxnSpPr>
            <p:cNvPr id="355" name="Google Shape;355;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6" name="Google Shape;356;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7" name="Google Shape;357;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58" name="Google Shape;358;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59" name="Google Shape;359;p29"/>
          <p:cNvGrpSpPr/>
          <p:nvPr/>
        </p:nvGrpSpPr>
        <p:grpSpPr>
          <a:xfrm>
            <a:off x="-1250469" y="-319182"/>
            <a:ext cx="1970470" cy="2440580"/>
            <a:chOff x="-1740250" y="-1256225"/>
            <a:chExt cx="3282475" cy="4065600"/>
          </a:xfrm>
        </p:grpSpPr>
        <p:sp>
          <p:nvSpPr>
            <p:cNvPr id="360" name="Google Shape;360;p29"/>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9"/>
          <p:cNvGrpSpPr/>
          <p:nvPr/>
        </p:nvGrpSpPr>
        <p:grpSpPr>
          <a:xfrm>
            <a:off x="8589963" y="583343"/>
            <a:ext cx="409357" cy="409357"/>
            <a:chOff x="1393875" y="-1823657"/>
            <a:chExt cx="409357" cy="409357"/>
          </a:xfrm>
        </p:grpSpPr>
        <p:cxnSp>
          <p:nvCxnSpPr>
            <p:cNvPr id="363" name="Google Shape;363;p2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4" name="Google Shape;364;p2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5" name="Google Shape;365;p2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66" name="Google Shape;366;p2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spTree>
      <p:nvGrpSpPr>
        <p:cNvPr id="367" name="Shape 367"/>
        <p:cNvGrpSpPr/>
        <p:nvPr/>
      </p:nvGrpSpPr>
      <p:grpSpPr>
        <a:xfrm>
          <a:off x="0" y="0"/>
          <a:ext cx="0" cy="0"/>
          <a:chOff x="0" y="0"/>
          <a:chExt cx="0" cy="0"/>
        </a:xfrm>
      </p:grpSpPr>
      <p:pic>
        <p:nvPicPr>
          <p:cNvPr id="368" name="Google Shape;368;p30"/>
          <p:cNvPicPr preferRelativeResize="0"/>
          <p:nvPr/>
        </p:nvPicPr>
        <p:blipFill>
          <a:blip r:embed="rId2">
            <a:alphaModFix/>
          </a:blip>
          <a:stretch>
            <a:fillRect/>
          </a:stretch>
        </p:blipFill>
        <p:spPr>
          <a:xfrm>
            <a:off x="1" y="-2286"/>
            <a:ext cx="9143998" cy="5148073"/>
          </a:xfrm>
          <a:prstGeom prst="rect">
            <a:avLst/>
          </a:prstGeom>
          <a:noFill/>
          <a:ln>
            <a:noFill/>
          </a:ln>
        </p:spPr>
      </p:pic>
      <p:sp>
        <p:nvSpPr>
          <p:cNvPr id="369" name="Google Shape;369;p3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70" name="Google Shape;370;p30"/>
          <p:cNvGrpSpPr/>
          <p:nvPr/>
        </p:nvGrpSpPr>
        <p:grpSpPr>
          <a:xfrm>
            <a:off x="130263" y="4162568"/>
            <a:ext cx="409357" cy="409357"/>
            <a:chOff x="1393875" y="-1823657"/>
            <a:chExt cx="409357" cy="409357"/>
          </a:xfrm>
        </p:grpSpPr>
        <p:cxnSp>
          <p:nvCxnSpPr>
            <p:cNvPr id="371" name="Google Shape;371;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2" name="Google Shape;372;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73" name="Google Shape;373;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4" name="Google Shape;374;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375" name="Google Shape;375;p30"/>
          <p:cNvGrpSpPr/>
          <p:nvPr/>
        </p:nvGrpSpPr>
        <p:grpSpPr>
          <a:xfrm>
            <a:off x="-1250469" y="-319182"/>
            <a:ext cx="1970470" cy="2440580"/>
            <a:chOff x="-1740250" y="-1256225"/>
            <a:chExt cx="3282475" cy="4065600"/>
          </a:xfrm>
        </p:grpSpPr>
        <p:sp>
          <p:nvSpPr>
            <p:cNvPr id="376" name="Google Shape;376;p30"/>
            <p:cNvSpPr/>
            <p:nvPr/>
          </p:nvSpPr>
          <p:spPr>
            <a:xfrm>
              <a:off x="-1740250" y="-12562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1290675" y="-23525"/>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0"/>
          <p:cNvGrpSpPr/>
          <p:nvPr/>
        </p:nvGrpSpPr>
        <p:grpSpPr>
          <a:xfrm>
            <a:off x="8589963" y="583343"/>
            <a:ext cx="409357" cy="409357"/>
            <a:chOff x="1393875" y="-1823657"/>
            <a:chExt cx="409357" cy="409357"/>
          </a:xfrm>
        </p:grpSpPr>
        <p:cxnSp>
          <p:nvCxnSpPr>
            <p:cNvPr id="379" name="Google Shape;379;p30"/>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0" name="Google Shape;380;p30"/>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81" name="Google Shape;381;p30"/>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82" name="Google Shape;382;p30"/>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
        <p:nvSpPr>
          <p:cNvPr id="383" name="Google Shape;383;p30"/>
          <p:cNvSpPr txBox="1"/>
          <p:nvPr>
            <p:ph hasCustomPrompt="1" idx="2" type="title"/>
          </p:nvPr>
        </p:nvSpPr>
        <p:spPr>
          <a:xfrm>
            <a:off x="4155900" y="3906148"/>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4" name="Google Shape;384;p30"/>
          <p:cNvSpPr txBox="1"/>
          <p:nvPr>
            <p:ph idx="1" type="subTitle"/>
          </p:nvPr>
        </p:nvSpPr>
        <p:spPr>
          <a:xfrm>
            <a:off x="6406175" y="3906148"/>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5" name="Google Shape;385;p30"/>
          <p:cNvSpPr txBox="1"/>
          <p:nvPr>
            <p:ph idx="3" type="subTitle"/>
          </p:nvPr>
        </p:nvSpPr>
        <p:spPr>
          <a:xfrm>
            <a:off x="5059475" y="3906148"/>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6" name="Google Shape;386;p30"/>
          <p:cNvSpPr txBox="1"/>
          <p:nvPr>
            <p:ph hasCustomPrompt="1" idx="4" type="title"/>
          </p:nvPr>
        </p:nvSpPr>
        <p:spPr>
          <a:xfrm>
            <a:off x="4155900" y="3068464"/>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87" name="Google Shape;387;p30"/>
          <p:cNvSpPr txBox="1"/>
          <p:nvPr>
            <p:ph idx="5" type="subTitle"/>
          </p:nvPr>
        </p:nvSpPr>
        <p:spPr>
          <a:xfrm>
            <a:off x="6406175" y="3068464"/>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30"/>
          <p:cNvSpPr txBox="1"/>
          <p:nvPr>
            <p:ph idx="6" type="subTitle"/>
          </p:nvPr>
        </p:nvSpPr>
        <p:spPr>
          <a:xfrm>
            <a:off x="5059475" y="3068464"/>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9" name="Google Shape;389;p30"/>
          <p:cNvSpPr txBox="1"/>
          <p:nvPr>
            <p:ph hasCustomPrompt="1" idx="7" type="title"/>
          </p:nvPr>
        </p:nvSpPr>
        <p:spPr>
          <a:xfrm>
            <a:off x="4155900" y="2230781"/>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0" name="Google Shape;390;p30"/>
          <p:cNvSpPr txBox="1"/>
          <p:nvPr>
            <p:ph idx="8" type="subTitle"/>
          </p:nvPr>
        </p:nvSpPr>
        <p:spPr>
          <a:xfrm>
            <a:off x="6406175" y="2230781"/>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0"/>
          <p:cNvSpPr txBox="1"/>
          <p:nvPr>
            <p:ph idx="9" type="subTitle"/>
          </p:nvPr>
        </p:nvSpPr>
        <p:spPr>
          <a:xfrm>
            <a:off x="5059475" y="2230781"/>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2" name="Google Shape;392;p30"/>
          <p:cNvSpPr txBox="1"/>
          <p:nvPr>
            <p:ph hasCustomPrompt="1" idx="13" type="title"/>
          </p:nvPr>
        </p:nvSpPr>
        <p:spPr>
          <a:xfrm>
            <a:off x="4155900" y="1393110"/>
            <a:ext cx="832200" cy="5670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6200"/>
              <a:buNone/>
              <a:defRPr i="1" sz="2200">
                <a:solidFill>
                  <a:schemeClr val="accent4"/>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93" name="Google Shape;393;p30"/>
          <p:cNvSpPr txBox="1"/>
          <p:nvPr>
            <p:ph idx="14" type="subTitle"/>
          </p:nvPr>
        </p:nvSpPr>
        <p:spPr>
          <a:xfrm>
            <a:off x="6406175" y="1393110"/>
            <a:ext cx="20118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0"/>
          <p:cNvSpPr txBox="1"/>
          <p:nvPr>
            <p:ph idx="15" type="subTitle"/>
          </p:nvPr>
        </p:nvSpPr>
        <p:spPr>
          <a:xfrm>
            <a:off x="5059475" y="1393110"/>
            <a:ext cx="1069800" cy="567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flipH="1">
            <a:off x="1" y="0"/>
            <a:ext cx="9143998" cy="5143500"/>
          </a:xfrm>
          <a:prstGeom prst="rect">
            <a:avLst/>
          </a:prstGeom>
          <a:noFill/>
          <a:ln>
            <a:noFill/>
          </a:ln>
        </p:spPr>
      </p:pic>
      <p:sp>
        <p:nvSpPr>
          <p:cNvPr id="19" name="Google Shape;19;p4"/>
          <p:cNvSpPr txBox="1"/>
          <p:nvPr>
            <p:ph idx="1" type="body"/>
          </p:nvPr>
        </p:nvSpPr>
        <p:spPr>
          <a:xfrm>
            <a:off x="720000" y="1406725"/>
            <a:ext cx="7704000" cy="3162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20" name="Google Shape;20;p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 name="Google Shape;21;p4"/>
          <p:cNvGrpSpPr/>
          <p:nvPr/>
        </p:nvGrpSpPr>
        <p:grpSpPr>
          <a:xfrm>
            <a:off x="312688" y="4608493"/>
            <a:ext cx="409357" cy="409357"/>
            <a:chOff x="1393875" y="-1823657"/>
            <a:chExt cx="409357" cy="409357"/>
          </a:xfrm>
        </p:grpSpPr>
        <p:cxnSp>
          <p:nvCxnSpPr>
            <p:cNvPr id="22" name="Google Shape;22;p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3" name="Google Shape;23;p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24" name="Google Shape;24;p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25" name="Google Shape;25;p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95" name="Shape 395"/>
        <p:cNvGrpSpPr/>
        <p:nvPr/>
      </p:nvGrpSpPr>
      <p:grpSpPr>
        <a:xfrm>
          <a:off x="0" y="0"/>
          <a:ext cx="0" cy="0"/>
          <a:chOff x="0" y="0"/>
          <a:chExt cx="0" cy="0"/>
        </a:xfrm>
      </p:grpSpPr>
      <p:pic>
        <p:nvPicPr>
          <p:cNvPr id="396" name="Google Shape;396;p31"/>
          <p:cNvPicPr preferRelativeResize="0"/>
          <p:nvPr/>
        </p:nvPicPr>
        <p:blipFill>
          <a:blip r:embed="rId2">
            <a:alphaModFix/>
          </a:blip>
          <a:stretch>
            <a:fillRect/>
          </a:stretch>
        </p:blipFill>
        <p:spPr>
          <a:xfrm flipH="1" rot="10800000">
            <a:off x="1" y="0"/>
            <a:ext cx="9143998" cy="5143500"/>
          </a:xfrm>
          <a:prstGeom prst="rect">
            <a:avLst/>
          </a:prstGeom>
          <a:noFill/>
          <a:ln>
            <a:noFill/>
          </a:ln>
        </p:spPr>
      </p:pic>
      <p:sp>
        <p:nvSpPr>
          <p:cNvPr id="397" name="Google Shape;397;p31"/>
          <p:cNvSpPr txBox="1"/>
          <p:nvPr>
            <p:ph type="ctrTitle"/>
          </p:nvPr>
        </p:nvSpPr>
        <p:spPr>
          <a:xfrm>
            <a:off x="717975" y="669825"/>
            <a:ext cx="4284000" cy="9978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8" name="Google Shape;398;p31"/>
          <p:cNvSpPr txBox="1"/>
          <p:nvPr>
            <p:ph idx="1" type="subTitle"/>
          </p:nvPr>
        </p:nvSpPr>
        <p:spPr>
          <a:xfrm>
            <a:off x="713100" y="1873250"/>
            <a:ext cx="4293900" cy="110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99" name="Google Shape;399;p31"/>
          <p:cNvSpPr txBox="1"/>
          <p:nvPr/>
        </p:nvSpPr>
        <p:spPr>
          <a:xfrm>
            <a:off x="713100" y="3833450"/>
            <a:ext cx="4284000" cy="44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a:solidFill>
                  <a:schemeClr val="dk1"/>
                </a:solidFill>
                <a:uFill>
                  <a:noFill/>
                </a:uFill>
                <a:latin typeface="Nunito"/>
                <a:ea typeface="Nunito"/>
                <a:cs typeface="Nunito"/>
                <a:sym typeface="Nunito"/>
                <a:hlinkClick r:id="rId3">
                  <a:extLst>
                    <a:ext uri="{A12FA001-AC4F-418D-AE19-62706E023703}">
                      <ahyp:hlinkClr val="tx"/>
                    </a:ext>
                  </a:extLst>
                </a:hlinkClick>
              </a:rPr>
              <a:t>Slidesgo</a:t>
            </a:r>
            <a:r>
              <a:rPr lang="en" sz="1000">
                <a:solidFill>
                  <a:schemeClr val="dk1"/>
                </a:solidFill>
                <a:latin typeface="Nunito"/>
                <a:ea typeface="Nunito"/>
                <a:cs typeface="Nunito"/>
                <a:sym typeface="Nunito"/>
              </a:rPr>
              <a:t>, including icons by </a:t>
            </a:r>
            <a:r>
              <a:rPr b="1" lang="en" sz="1000">
                <a:solidFill>
                  <a:schemeClr val="dk1"/>
                </a:solidFill>
                <a:uFill>
                  <a:noFill/>
                </a:uFill>
                <a:latin typeface="Nunito"/>
                <a:ea typeface="Nunito"/>
                <a:cs typeface="Nunito"/>
                <a:sym typeface="Nunito"/>
                <a:hlinkClick r:id="rId4">
                  <a:extLst>
                    <a:ext uri="{A12FA001-AC4F-418D-AE19-62706E023703}">
                      <ahyp:hlinkClr val="tx"/>
                    </a:ext>
                  </a:extLst>
                </a:hlinkClick>
              </a:rPr>
              <a:t>Flaticon</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b="1" lang="en" sz="1000">
                <a:solidFill>
                  <a:schemeClr val="dk1"/>
                </a:solidFill>
                <a:uFill>
                  <a:noFill/>
                </a:uFill>
                <a:latin typeface="Nunito"/>
                <a:ea typeface="Nunito"/>
                <a:cs typeface="Nunito"/>
                <a:sym typeface="Nunito"/>
                <a:hlinkClick r:id="rId5">
                  <a:extLst>
                    <a:ext uri="{A12FA001-AC4F-418D-AE19-62706E023703}">
                      <ahyp:hlinkClr val="tx"/>
                    </a:ext>
                  </a:extLst>
                </a:hlinkClick>
              </a:rPr>
              <a:t>Freepik</a:t>
            </a:r>
            <a:endParaRPr b="1" sz="1000">
              <a:solidFill>
                <a:schemeClr val="dk1"/>
              </a:solidFill>
              <a:latin typeface="Nunito"/>
              <a:ea typeface="Nunito"/>
              <a:cs typeface="Nunito"/>
              <a:sym typeface="Nunito"/>
            </a:endParaRPr>
          </a:p>
        </p:txBody>
      </p:sp>
      <p:grpSp>
        <p:nvGrpSpPr>
          <p:cNvPr id="400" name="Google Shape;400;p31"/>
          <p:cNvGrpSpPr/>
          <p:nvPr/>
        </p:nvGrpSpPr>
        <p:grpSpPr>
          <a:xfrm>
            <a:off x="1990913" y="130143"/>
            <a:ext cx="409357" cy="409357"/>
            <a:chOff x="1393875" y="-1823657"/>
            <a:chExt cx="409357" cy="409357"/>
          </a:xfrm>
        </p:grpSpPr>
        <p:cxnSp>
          <p:nvCxnSpPr>
            <p:cNvPr id="401" name="Google Shape;401;p31"/>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2" name="Google Shape;402;p31"/>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3" name="Google Shape;403;p31"/>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04" name="Google Shape;404;p31"/>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5" name="Shape 405"/>
        <p:cNvGrpSpPr/>
        <p:nvPr/>
      </p:nvGrpSpPr>
      <p:grpSpPr>
        <a:xfrm>
          <a:off x="0" y="0"/>
          <a:ext cx="0" cy="0"/>
          <a:chOff x="0" y="0"/>
          <a:chExt cx="0" cy="0"/>
        </a:xfrm>
      </p:grpSpPr>
      <p:pic>
        <p:nvPicPr>
          <p:cNvPr id="406" name="Google Shape;406;p32"/>
          <p:cNvPicPr preferRelativeResize="0"/>
          <p:nvPr/>
        </p:nvPicPr>
        <p:blipFill>
          <a:blip r:embed="rId2">
            <a:alphaModFix/>
          </a:blip>
          <a:stretch>
            <a:fillRect/>
          </a:stretch>
        </p:blipFill>
        <p:spPr>
          <a:xfrm>
            <a:off x="-42976" y="-24175"/>
            <a:ext cx="9229952" cy="5191851"/>
          </a:xfrm>
          <a:prstGeom prst="rect">
            <a:avLst/>
          </a:prstGeom>
          <a:noFill/>
          <a:ln>
            <a:noFill/>
          </a:ln>
        </p:spPr>
      </p:pic>
      <p:grpSp>
        <p:nvGrpSpPr>
          <p:cNvPr id="407" name="Google Shape;407;p32"/>
          <p:cNvGrpSpPr/>
          <p:nvPr/>
        </p:nvGrpSpPr>
        <p:grpSpPr>
          <a:xfrm>
            <a:off x="134613" y="826268"/>
            <a:ext cx="409357" cy="409357"/>
            <a:chOff x="1393875" y="-1823657"/>
            <a:chExt cx="409357" cy="409357"/>
          </a:xfrm>
        </p:grpSpPr>
        <p:cxnSp>
          <p:nvCxnSpPr>
            <p:cNvPr id="408" name="Google Shape;408;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09" name="Google Shape;409;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0" name="Google Shape;410;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1" name="Google Shape;411;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2" name="Google Shape;412;p32"/>
          <p:cNvGrpSpPr/>
          <p:nvPr/>
        </p:nvGrpSpPr>
        <p:grpSpPr>
          <a:xfrm>
            <a:off x="8584638" y="4065118"/>
            <a:ext cx="409357" cy="409357"/>
            <a:chOff x="1393875" y="-1823657"/>
            <a:chExt cx="409357" cy="409357"/>
          </a:xfrm>
        </p:grpSpPr>
        <p:cxnSp>
          <p:nvCxnSpPr>
            <p:cNvPr id="413" name="Google Shape;413;p32"/>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4" name="Google Shape;414;p32"/>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15" name="Google Shape;415;p32"/>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16" name="Google Shape;416;p32"/>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17" name="Google Shape;417;p32"/>
          <p:cNvGrpSpPr/>
          <p:nvPr/>
        </p:nvGrpSpPr>
        <p:grpSpPr>
          <a:xfrm rot="5400000">
            <a:off x="4807401" y="1877287"/>
            <a:ext cx="5761958" cy="1481028"/>
            <a:chOff x="-87025" y="3954291"/>
            <a:chExt cx="4300610" cy="1105409"/>
          </a:xfrm>
        </p:grpSpPr>
        <p:sp>
          <p:nvSpPr>
            <p:cNvPr id="418" name="Google Shape;418;p32"/>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20" name="Shape 420"/>
        <p:cNvGrpSpPr/>
        <p:nvPr/>
      </p:nvGrpSpPr>
      <p:grpSpPr>
        <a:xfrm>
          <a:off x="0" y="0"/>
          <a:ext cx="0" cy="0"/>
          <a:chOff x="0" y="0"/>
          <a:chExt cx="0" cy="0"/>
        </a:xfrm>
      </p:grpSpPr>
      <p:pic>
        <p:nvPicPr>
          <p:cNvPr id="421" name="Google Shape;421;p33"/>
          <p:cNvPicPr preferRelativeResize="0"/>
          <p:nvPr/>
        </p:nvPicPr>
        <p:blipFill>
          <a:blip r:embed="rId2">
            <a:alphaModFix/>
          </a:blip>
          <a:stretch>
            <a:fillRect/>
          </a:stretch>
        </p:blipFill>
        <p:spPr>
          <a:xfrm flipH="1">
            <a:off x="-42976" y="-24175"/>
            <a:ext cx="9229952" cy="5191851"/>
          </a:xfrm>
          <a:prstGeom prst="rect">
            <a:avLst/>
          </a:prstGeom>
          <a:noFill/>
          <a:ln>
            <a:noFill/>
          </a:ln>
        </p:spPr>
      </p:pic>
      <p:grpSp>
        <p:nvGrpSpPr>
          <p:cNvPr id="422" name="Google Shape;422;p33"/>
          <p:cNvGrpSpPr/>
          <p:nvPr/>
        </p:nvGrpSpPr>
        <p:grpSpPr>
          <a:xfrm>
            <a:off x="6554288" y="62468"/>
            <a:ext cx="409357" cy="409357"/>
            <a:chOff x="1393875" y="-1823657"/>
            <a:chExt cx="409357" cy="409357"/>
          </a:xfrm>
        </p:grpSpPr>
        <p:cxnSp>
          <p:nvCxnSpPr>
            <p:cNvPr id="423" name="Google Shape;423;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4" name="Google Shape;424;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5" name="Google Shape;425;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26" name="Google Shape;426;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27" name="Google Shape;427;p33"/>
          <p:cNvGrpSpPr/>
          <p:nvPr/>
        </p:nvGrpSpPr>
        <p:grpSpPr>
          <a:xfrm>
            <a:off x="792038" y="4683868"/>
            <a:ext cx="409357" cy="409357"/>
            <a:chOff x="1393875" y="-1823657"/>
            <a:chExt cx="409357" cy="409357"/>
          </a:xfrm>
        </p:grpSpPr>
        <p:cxnSp>
          <p:nvCxnSpPr>
            <p:cNvPr id="428" name="Google Shape;428;p33"/>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29" name="Google Shape;429;p33"/>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0" name="Google Shape;430;p33"/>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31" name="Google Shape;431;p33"/>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32" name="Google Shape;432;p33"/>
          <p:cNvGrpSpPr/>
          <p:nvPr/>
        </p:nvGrpSpPr>
        <p:grpSpPr>
          <a:xfrm>
            <a:off x="715100" y="-667500"/>
            <a:ext cx="2832900" cy="5089000"/>
            <a:chOff x="-2117800" y="-126050"/>
            <a:chExt cx="2832900" cy="5089000"/>
          </a:xfrm>
        </p:grpSpPr>
        <p:sp>
          <p:nvSpPr>
            <p:cNvPr id="433" name="Google Shape;433;p33"/>
            <p:cNvSpPr/>
            <p:nvPr/>
          </p:nvSpPr>
          <p:spPr>
            <a:xfrm>
              <a:off x="-2117800" y="100200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2117800" y="2130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117800" y="-126050"/>
              <a:ext cx="2832900" cy="2832900"/>
            </a:xfrm>
            <a:prstGeom prst="diamond">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29" r="29" t="0"/>
          <a:stretch/>
        </p:blipFill>
        <p:spPr>
          <a:xfrm>
            <a:off x="0" y="-2286"/>
            <a:ext cx="9144000" cy="5148071"/>
          </a:xfrm>
          <a:prstGeom prst="rect">
            <a:avLst/>
          </a:prstGeom>
          <a:noFill/>
          <a:ln>
            <a:noFill/>
          </a:ln>
        </p:spPr>
      </p:pic>
      <p:sp>
        <p:nvSpPr>
          <p:cNvPr id="28" name="Google Shape;28;p5"/>
          <p:cNvSpPr txBox="1"/>
          <p:nvPr>
            <p:ph idx="1" type="subTitle"/>
          </p:nvPr>
        </p:nvSpPr>
        <p:spPr>
          <a:xfrm>
            <a:off x="1448244" y="2766400"/>
            <a:ext cx="2768100" cy="53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idx="2" type="subTitle"/>
          </p:nvPr>
        </p:nvSpPr>
        <p:spPr>
          <a:xfrm>
            <a:off x="4927656" y="2766400"/>
            <a:ext cx="27681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 name="Google Shape;30;p5"/>
          <p:cNvSpPr txBox="1"/>
          <p:nvPr>
            <p:ph idx="3" type="subTitle"/>
          </p:nvPr>
        </p:nvSpPr>
        <p:spPr>
          <a:xfrm>
            <a:off x="1448244"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idx="4" type="subTitle"/>
          </p:nvPr>
        </p:nvSpPr>
        <p:spPr>
          <a:xfrm>
            <a:off x="4927656" y="3380425"/>
            <a:ext cx="2768100" cy="10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 name="Google Shape;33;p5"/>
          <p:cNvGrpSpPr/>
          <p:nvPr/>
        </p:nvGrpSpPr>
        <p:grpSpPr>
          <a:xfrm>
            <a:off x="8582750" y="4671818"/>
            <a:ext cx="409357" cy="409357"/>
            <a:chOff x="1393875" y="-1823657"/>
            <a:chExt cx="409357" cy="409357"/>
          </a:xfrm>
        </p:grpSpPr>
        <p:cxnSp>
          <p:nvCxnSpPr>
            <p:cNvPr id="34" name="Google Shape;34;p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5" name="Google Shape;35;p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36" name="Google Shape;36;p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37" name="Google Shape;37;p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89" l="0" r="0" t="89"/>
          <a:stretch/>
        </p:blipFill>
        <p:spPr>
          <a:xfrm>
            <a:off x="0" y="-2286"/>
            <a:ext cx="9144000" cy="5148073"/>
          </a:xfrm>
          <a:prstGeom prst="rect">
            <a:avLst/>
          </a:prstGeom>
          <a:noFill/>
          <a:ln>
            <a:noFill/>
          </a:ln>
        </p:spPr>
      </p:pic>
      <p:sp>
        <p:nvSpPr>
          <p:cNvPr id="40" name="Google Shape;40;p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1" name="Google Shape;41;p6"/>
          <p:cNvGrpSpPr/>
          <p:nvPr/>
        </p:nvGrpSpPr>
        <p:grpSpPr>
          <a:xfrm>
            <a:off x="8577925" y="60068"/>
            <a:ext cx="409357" cy="409357"/>
            <a:chOff x="1393875" y="-1823657"/>
            <a:chExt cx="409357" cy="409357"/>
          </a:xfrm>
        </p:grpSpPr>
        <p:cxnSp>
          <p:nvCxnSpPr>
            <p:cNvPr id="42" name="Google Shape;42;p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3" name="Google Shape;43;p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 name="Google Shape;44;p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5" name="Google Shape;45;p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6" name="Google Shape;46;p6"/>
          <p:cNvGrpSpPr/>
          <p:nvPr/>
        </p:nvGrpSpPr>
        <p:grpSpPr>
          <a:xfrm>
            <a:off x="-219824" y="178928"/>
            <a:ext cx="837000" cy="1444351"/>
            <a:chOff x="8584751" y="1392578"/>
            <a:chExt cx="837000" cy="1444351"/>
          </a:xfrm>
        </p:grpSpPr>
        <p:sp>
          <p:nvSpPr>
            <p:cNvPr id="47" name="Google Shape;47;p6"/>
            <p:cNvSpPr/>
            <p:nvPr/>
          </p:nvSpPr>
          <p:spPr>
            <a:xfrm>
              <a:off x="8584751" y="1392578"/>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584751" y="1999930"/>
              <a:ext cx="837000" cy="837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24494" y="-2286"/>
            <a:ext cx="9192987" cy="5148073"/>
          </a:xfrm>
          <a:prstGeom prst="rect">
            <a:avLst/>
          </a:prstGeom>
          <a:noFill/>
          <a:ln>
            <a:noFill/>
          </a:ln>
        </p:spPr>
      </p:pic>
      <p:sp>
        <p:nvSpPr>
          <p:cNvPr id="51" name="Google Shape;51;p7"/>
          <p:cNvSpPr txBox="1"/>
          <p:nvPr>
            <p:ph idx="1" type="body"/>
          </p:nvPr>
        </p:nvSpPr>
        <p:spPr>
          <a:xfrm>
            <a:off x="720000" y="1981350"/>
            <a:ext cx="3901500" cy="200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0"/>
              </a:spcBef>
              <a:spcAft>
                <a:spcPts val="0"/>
              </a:spcAft>
              <a:buClr>
                <a:schemeClr val="dk1"/>
              </a:buClr>
              <a:buSzPts val="1400"/>
              <a:buChar char="○"/>
              <a:defRPr>
                <a:solidFill>
                  <a:schemeClr val="dk1"/>
                </a:solidFill>
              </a:defRPr>
            </a:lvl2pPr>
            <a:lvl3pPr indent="-317500" lvl="2" marL="1371600" rtl="0">
              <a:lnSpc>
                <a:spcPct val="100000"/>
              </a:lnSpc>
              <a:spcBef>
                <a:spcPts val="0"/>
              </a:spcBef>
              <a:spcAft>
                <a:spcPts val="0"/>
              </a:spcAft>
              <a:buClr>
                <a:schemeClr val="dk1"/>
              </a:buClr>
              <a:buSzPts val="1400"/>
              <a:buChar char="■"/>
              <a:defRPr>
                <a:solidFill>
                  <a:schemeClr val="dk1"/>
                </a:solidFill>
              </a:defRPr>
            </a:lvl3pPr>
            <a:lvl4pPr indent="-317500" lvl="3" marL="1828800" rtl="0">
              <a:lnSpc>
                <a:spcPct val="100000"/>
              </a:lnSpc>
              <a:spcBef>
                <a:spcPts val="0"/>
              </a:spcBef>
              <a:spcAft>
                <a:spcPts val="0"/>
              </a:spcAft>
              <a:buClr>
                <a:schemeClr val="dk1"/>
              </a:buClr>
              <a:buSzPts val="1400"/>
              <a:buChar char="●"/>
              <a:defRPr>
                <a:solidFill>
                  <a:schemeClr val="dk1"/>
                </a:solidFill>
              </a:defRPr>
            </a:lvl4pPr>
            <a:lvl5pPr indent="-317500" lvl="4" marL="2286000" rtl="0">
              <a:lnSpc>
                <a:spcPct val="100000"/>
              </a:lnSpc>
              <a:spcBef>
                <a:spcPts val="0"/>
              </a:spcBef>
              <a:spcAft>
                <a:spcPts val="0"/>
              </a:spcAft>
              <a:buClr>
                <a:schemeClr val="dk1"/>
              </a:buClr>
              <a:buSzPts val="1400"/>
              <a:buChar char="○"/>
              <a:defRPr>
                <a:solidFill>
                  <a:schemeClr val="dk1"/>
                </a:solidFill>
              </a:defRPr>
            </a:lvl5pPr>
            <a:lvl6pPr indent="-317500" lvl="5" marL="2743200" rtl="0">
              <a:lnSpc>
                <a:spcPct val="100000"/>
              </a:lnSpc>
              <a:spcBef>
                <a:spcPts val="0"/>
              </a:spcBef>
              <a:spcAft>
                <a:spcPts val="0"/>
              </a:spcAft>
              <a:buClr>
                <a:schemeClr val="dk1"/>
              </a:buClr>
              <a:buSzPts val="1400"/>
              <a:buChar char="■"/>
              <a:defRPr>
                <a:solidFill>
                  <a:schemeClr val="dk1"/>
                </a:solidFill>
              </a:defRPr>
            </a:lvl6pPr>
            <a:lvl7pPr indent="-317500" lvl="6" marL="3200400" rtl="0">
              <a:lnSpc>
                <a:spcPct val="100000"/>
              </a:lnSpc>
              <a:spcBef>
                <a:spcPts val="0"/>
              </a:spcBef>
              <a:spcAft>
                <a:spcPts val="0"/>
              </a:spcAft>
              <a:buClr>
                <a:schemeClr val="dk1"/>
              </a:buClr>
              <a:buSzPts val="1400"/>
              <a:buChar char="●"/>
              <a:defRPr>
                <a:solidFill>
                  <a:schemeClr val="dk1"/>
                </a:solidFill>
              </a:defRPr>
            </a:lvl7pPr>
            <a:lvl8pPr indent="-317500" lvl="7" marL="3657600" rtl="0">
              <a:lnSpc>
                <a:spcPct val="100000"/>
              </a:lnSpc>
              <a:spcBef>
                <a:spcPts val="0"/>
              </a:spcBef>
              <a:spcAft>
                <a:spcPts val="0"/>
              </a:spcAft>
              <a:buClr>
                <a:schemeClr val="dk1"/>
              </a:buClr>
              <a:buSzPts val="1400"/>
              <a:buChar char="○"/>
              <a:defRPr>
                <a:solidFill>
                  <a:schemeClr val="dk1"/>
                </a:solidFill>
              </a:defRPr>
            </a:lvl8pPr>
            <a:lvl9pPr indent="-317500" lvl="8" marL="4114800" rtl="0">
              <a:lnSpc>
                <a:spcPct val="100000"/>
              </a:lnSpc>
              <a:spcBef>
                <a:spcPts val="0"/>
              </a:spcBef>
              <a:spcAft>
                <a:spcPts val="0"/>
              </a:spcAft>
              <a:buClr>
                <a:schemeClr val="dk1"/>
              </a:buClr>
              <a:buSzPts val="1400"/>
              <a:buChar char="■"/>
              <a:defRPr>
                <a:solidFill>
                  <a:schemeClr val="dk1"/>
                </a:solidFill>
              </a:defRPr>
            </a:lvl9pPr>
          </a:lstStyle>
          <a:p/>
        </p:txBody>
      </p:sp>
      <p:sp>
        <p:nvSpPr>
          <p:cNvPr id="52" name="Google Shape;52;p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 name="Google Shape;53;p7"/>
          <p:cNvGrpSpPr/>
          <p:nvPr/>
        </p:nvGrpSpPr>
        <p:grpSpPr>
          <a:xfrm>
            <a:off x="130263" y="4668168"/>
            <a:ext cx="409357" cy="409357"/>
            <a:chOff x="1393875" y="-1823657"/>
            <a:chExt cx="409357" cy="409357"/>
          </a:xfrm>
        </p:grpSpPr>
        <p:cxnSp>
          <p:nvCxnSpPr>
            <p:cNvPr id="54" name="Google Shape;54;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5" name="Google Shape;55;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56" name="Google Shape;56;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57" name="Google Shape;57;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58" name="Google Shape;58;p7"/>
          <p:cNvGrpSpPr/>
          <p:nvPr/>
        </p:nvGrpSpPr>
        <p:grpSpPr>
          <a:xfrm>
            <a:off x="8604488" y="70918"/>
            <a:ext cx="409357" cy="409357"/>
            <a:chOff x="1393875" y="-1823657"/>
            <a:chExt cx="409357" cy="409357"/>
          </a:xfrm>
        </p:grpSpPr>
        <p:cxnSp>
          <p:nvCxnSpPr>
            <p:cNvPr id="59" name="Google Shape;59;p7"/>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0" name="Google Shape;60;p7"/>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61" name="Google Shape;61;p7"/>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62" name="Google Shape;62;p7"/>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pic>
        <p:nvPicPr>
          <p:cNvPr id="64" name="Google Shape;6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8"/>
          <p:cNvSpPr txBox="1"/>
          <p:nvPr>
            <p:ph type="title"/>
          </p:nvPr>
        </p:nvSpPr>
        <p:spPr>
          <a:xfrm>
            <a:off x="995850" y="942650"/>
            <a:ext cx="7152300" cy="325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rot="10800000">
            <a:off x="-24494" y="-2286"/>
            <a:ext cx="9192987" cy="5148073"/>
          </a:xfrm>
          <a:prstGeom prst="rect">
            <a:avLst/>
          </a:prstGeom>
          <a:noFill/>
          <a:ln>
            <a:noFill/>
          </a:ln>
        </p:spPr>
      </p:pic>
      <p:sp>
        <p:nvSpPr>
          <p:cNvPr id="68" name="Google Shape;68;p9"/>
          <p:cNvSpPr txBox="1"/>
          <p:nvPr>
            <p:ph type="title"/>
          </p:nvPr>
        </p:nvSpPr>
        <p:spPr>
          <a:xfrm>
            <a:off x="1947425" y="1457575"/>
            <a:ext cx="5249400" cy="75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9"/>
          <p:cNvSpPr txBox="1"/>
          <p:nvPr>
            <p:ph idx="1" type="subTitle"/>
          </p:nvPr>
        </p:nvSpPr>
        <p:spPr>
          <a:xfrm>
            <a:off x="1947425" y="2479425"/>
            <a:ext cx="5249400" cy="130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 name="Google Shape;70;p9"/>
          <p:cNvGrpSpPr/>
          <p:nvPr/>
        </p:nvGrpSpPr>
        <p:grpSpPr>
          <a:xfrm>
            <a:off x="5829713" y="125643"/>
            <a:ext cx="409357" cy="409357"/>
            <a:chOff x="1393875" y="-1823657"/>
            <a:chExt cx="409357" cy="409357"/>
          </a:xfrm>
        </p:grpSpPr>
        <p:cxnSp>
          <p:nvCxnSpPr>
            <p:cNvPr id="71" name="Google Shape;71;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2" name="Google Shape;72;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3" name="Google Shape;73;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4" name="Google Shape;74;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75" name="Google Shape;75;p9"/>
          <p:cNvGrpSpPr/>
          <p:nvPr/>
        </p:nvGrpSpPr>
        <p:grpSpPr>
          <a:xfrm>
            <a:off x="8580313" y="2865043"/>
            <a:ext cx="409357" cy="409357"/>
            <a:chOff x="1393875" y="-1823657"/>
            <a:chExt cx="409357" cy="409357"/>
          </a:xfrm>
        </p:grpSpPr>
        <p:cxnSp>
          <p:nvCxnSpPr>
            <p:cNvPr id="76" name="Google Shape;76;p9"/>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7" name="Google Shape;77;p9"/>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 name="Google Shape;78;p9"/>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9" name="Google Shape;79;p9"/>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txBox="1"/>
          <p:nvPr>
            <p:ph type="title"/>
          </p:nvPr>
        </p:nvSpPr>
        <p:spPr>
          <a:xfrm>
            <a:off x="720000" y="3988150"/>
            <a:ext cx="7704000" cy="620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3.jpg"/><Relationship Id="rId5" Type="http://schemas.openxmlformats.org/officeDocument/2006/relationships/image" Target="../media/image30.pn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4"/>
          <p:cNvSpPr txBox="1"/>
          <p:nvPr>
            <p:ph type="ctrTitle"/>
          </p:nvPr>
        </p:nvSpPr>
        <p:spPr>
          <a:xfrm>
            <a:off x="3434800" y="1268375"/>
            <a:ext cx="5027700" cy="218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A1: Needfinding for Mental Health</a:t>
            </a:r>
            <a:endParaRPr sz="4800">
              <a:solidFill>
                <a:schemeClr val="accent1"/>
              </a:solidFill>
            </a:endParaRPr>
          </a:p>
        </p:txBody>
      </p:sp>
      <p:sp>
        <p:nvSpPr>
          <p:cNvPr id="441" name="Google Shape;441;p34"/>
          <p:cNvSpPr txBox="1"/>
          <p:nvPr>
            <p:ph idx="1" type="subTitle"/>
          </p:nvPr>
        </p:nvSpPr>
        <p:spPr>
          <a:xfrm>
            <a:off x="3507000" y="3736125"/>
            <a:ext cx="5027700" cy="40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4"/>
                </a:solidFill>
              </a:rPr>
              <a:t>Kristine Ma, Carolyn Lee, Lucas Wang, Evelyn Song</a:t>
            </a:r>
            <a:endParaRPr sz="1600">
              <a:solidFill>
                <a:schemeClr val="accent4"/>
              </a:solidFill>
            </a:endParaRPr>
          </a:p>
          <a:p>
            <a:pPr indent="0" lvl="0" marL="0" rtl="0" algn="r">
              <a:spcBef>
                <a:spcPts val="0"/>
              </a:spcBef>
              <a:spcAft>
                <a:spcPts val="0"/>
              </a:spcAft>
              <a:buNone/>
            </a:pPr>
            <a:r>
              <a:rPr lang="en" sz="1600">
                <a:solidFill>
                  <a:schemeClr val="accent3"/>
                </a:solidFill>
              </a:rPr>
              <a:t>CS147 ✳ Fall 2024</a:t>
            </a:r>
            <a:endParaRPr sz="1600">
              <a:solidFill>
                <a:schemeClr val="accent3"/>
              </a:solidFill>
            </a:endParaRPr>
          </a:p>
          <a:p>
            <a:pPr indent="0" lvl="0" marL="0" rtl="0" algn="l">
              <a:spcBef>
                <a:spcPts val="0"/>
              </a:spcBef>
              <a:spcAft>
                <a:spcPts val="0"/>
              </a:spcAft>
              <a:buNone/>
            </a:pPr>
            <a:r>
              <a:t/>
            </a:r>
            <a:endParaRPr sz="1600"/>
          </a:p>
        </p:txBody>
      </p:sp>
      <p:grpSp>
        <p:nvGrpSpPr>
          <p:cNvPr id="442" name="Google Shape;442;p34"/>
          <p:cNvGrpSpPr/>
          <p:nvPr/>
        </p:nvGrpSpPr>
        <p:grpSpPr>
          <a:xfrm>
            <a:off x="8019550" y="534993"/>
            <a:ext cx="409357" cy="409357"/>
            <a:chOff x="1393875" y="-1823657"/>
            <a:chExt cx="409357" cy="409357"/>
          </a:xfrm>
        </p:grpSpPr>
        <p:cxnSp>
          <p:nvCxnSpPr>
            <p:cNvPr id="443" name="Google Shape;443;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4" name="Google Shape;444;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445" name="Google Shape;445;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446" name="Google Shape;446;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447" name="Google Shape;447;p34"/>
          <p:cNvGrpSpPr/>
          <p:nvPr/>
        </p:nvGrpSpPr>
        <p:grpSpPr>
          <a:xfrm>
            <a:off x="143350" y="-70146"/>
            <a:ext cx="3061800" cy="5283800"/>
            <a:chOff x="143350" y="-70146"/>
            <a:chExt cx="3061800" cy="5283800"/>
          </a:xfrm>
        </p:grpSpPr>
        <p:sp>
          <p:nvSpPr>
            <p:cNvPr id="448" name="Google Shape;448;p34"/>
            <p:cNvSpPr/>
            <p:nvPr/>
          </p:nvSpPr>
          <p:spPr>
            <a:xfrm>
              <a:off x="143350" y="-70146"/>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143350" y="2151854"/>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0" name="Google Shape;450;p34"/>
          <p:cNvCxnSpPr/>
          <p:nvPr/>
        </p:nvCxnSpPr>
        <p:spPr>
          <a:xfrm rot="10800000">
            <a:off x="3594000" y="3592450"/>
            <a:ext cx="4853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3"/>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Carl</a:t>
            </a:r>
            <a:r>
              <a:rPr lang="en" sz="2700"/>
              <a:t> S: FLI &amp; Lost</a:t>
            </a:r>
            <a:endParaRPr sz="2700"/>
          </a:p>
        </p:txBody>
      </p:sp>
      <p:sp>
        <p:nvSpPr>
          <p:cNvPr id="621" name="Google Shape;621;p43"/>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3"/>
          <p:cNvSpPr txBox="1"/>
          <p:nvPr>
            <p:ph idx="4294967295" type="subTitle"/>
          </p:nvPr>
        </p:nvSpPr>
        <p:spPr>
          <a:xfrm>
            <a:off x="719925" y="3330375"/>
            <a:ext cx="5892600" cy="12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Friends are his main source of support</a:t>
            </a:r>
            <a:endParaRPr/>
          </a:p>
          <a:p>
            <a:pPr indent="-317500" lvl="0" marL="457200" rtl="0" algn="l">
              <a:spcBef>
                <a:spcPts val="0"/>
              </a:spcBef>
              <a:spcAft>
                <a:spcPts val="0"/>
              </a:spcAft>
              <a:buSzPts val="1400"/>
              <a:buChar char="✳"/>
            </a:pPr>
            <a:r>
              <a:rPr lang="en"/>
              <a:t>Online classes— what about his support system at college?</a:t>
            </a:r>
            <a:endParaRPr/>
          </a:p>
          <a:p>
            <a:pPr indent="-317500" lvl="0" marL="457200" rtl="0" algn="l">
              <a:spcBef>
                <a:spcPts val="0"/>
              </a:spcBef>
              <a:spcAft>
                <a:spcPts val="0"/>
              </a:spcAft>
              <a:buSzPts val="1400"/>
              <a:buChar char="✳"/>
            </a:pPr>
            <a:r>
              <a:rPr lang="en"/>
              <a:t>Need for more organization, but doesn’t want “another calendar”</a:t>
            </a:r>
            <a:endParaRPr/>
          </a:p>
          <a:p>
            <a:pPr indent="-317500" lvl="0" marL="457200" rtl="0" algn="l">
              <a:spcBef>
                <a:spcPts val="0"/>
              </a:spcBef>
              <a:spcAft>
                <a:spcPts val="0"/>
              </a:spcAft>
              <a:buSzPts val="1400"/>
              <a:buChar char="✳"/>
            </a:pPr>
            <a:r>
              <a:rPr lang="en"/>
              <a:t>Stays away from mental health resources because they seem “too good to be true”</a:t>
            </a:r>
            <a:endParaRPr/>
          </a:p>
        </p:txBody>
      </p:sp>
      <p:sp>
        <p:nvSpPr>
          <p:cNvPr id="623" name="Google Shape;623;p43"/>
          <p:cNvSpPr txBox="1"/>
          <p:nvPr/>
        </p:nvSpPr>
        <p:spPr>
          <a:xfrm>
            <a:off x="2455728" y="28409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Key </a:t>
            </a:r>
            <a:r>
              <a:rPr lang="en" sz="2300">
                <a:solidFill>
                  <a:schemeClr val="dk1"/>
                </a:solidFill>
                <a:latin typeface="Baskervville"/>
                <a:ea typeface="Baskervville"/>
                <a:cs typeface="Baskervville"/>
                <a:sym typeface="Baskervville"/>
              </a:rPr>
              <a:t>Insights</a:t>
            </a:r>
            <a:endParaRPr sz="1000"/>
          </a:p>
        </p:txBody>
      </p:sp>
      <p:pic>
        <p:nvPicPr>
          <p:cNvPr id="624" name="Google Shape;624;p43"/>
          <p:cNvPicPr preferRelativeResize="0"/>
          <p:nvPr/>
        </p:nvPicPr>
        <p:blipFill>
          <a:blip r:embed="rId3">
            <a:alphaModFix/>
          </a:blip>
          <a:stretch>
            <a:fillRect/>
          </a:stretch>
        </p:blipFill>
        <p:spPr>
          <a:xfrm>
            <a:off x="644300" y="172450"/>
            <a:ext cx="1068600" cy="1068300"/>
          </a:xfrm>
          <a:prstGeom prst="ellipse">
            <a:avLst/>
          </a:prstGeom>
          <a:noFill/>
          <a:ln>
            <a:noFill/>
          </a:ln>
        </p:spPr>
      </p:pic>
      <p:sp>
        <p:nvSpPr>
          <p:cNvPr id="625" name="Google Shape;625;p43"/>
          <p:cNvSpPr txBox="1"/>
          <p:nvPr>
            <p:ph idx="4294967295" type="subTitle"/>
          </p:nvPr>
        </p:nvSpPr>
        <p:spPr>
          <a:xfrm>
            <a:off x="842920" y="1602538"/>
            <a:ext cx="5892600" cy="9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Almost failed classes due to stress, placed on “academic alert”</a:t>
            </a:r>
            <a:endParaRPr/>
          </a:p>
          <a:p>
            <a:pPr indent="-317500" lvl="0" marL="457200" rtl="0" algn="l">
              <a:spcBef>
                <a:spcPts val="0"/>
              </a:spcBef>
              <a:spcAft>
                <a:spcPts val="0"/>
              </a:spcAft>
              <a:buSzPts val="1400"/>
              <a:buChar char="✳"/>
            </a:pPr>
            <a:r>
              <a:rPr lang="en"/>
              <a:t>Couldn’t go to family because of FLI background</a:t>
            </a:r>
            <a:endParaRPr/>
          </a:p>
          <a:p>
            <a:pPr indent="-317500" lvl="0" marL="457200" rtl="0" algn="l">
              <a:spcBef>
                <a:spcPts val="0"/>
              </a:spcBef>
              <a:spcAft>
                <a:spcPts val="0"/>
              </a:spcAft>
              <a:buSzPts val="1400"/>
              <a:buChar char="✳"/>
            </a:pPr>
            <a:r>
              <a:rPr lang="en"/>
              <a:t>Course design makes it almost impossible to transfer</a:t>
            </a:r>
            <a:endParaRPr/>
          </a:p>
          <a:p>
            <a:pPr indent="-317500" lvl="0" marL="457200" rtl="0" algn="l">
              <a:spcBef>
                <a:spcPts val="0"/>
              </a:spcBef>
              <a:spcAft>
                <a:spcPts val="0"/>
              </a:spcAft>
              <a:buSzPts val="1400"/>
              <a:buChar char="✳"/>
            </a:pPr>
            <a:r>
              <a:rPr lang="en"/>
              <a:t>Classes are all online</a:t>
            </a:r>
            <a:endParaRPr/>
          </a:p>
          <a:p>
            <a:pPr indent="-317500" lvl="0" marL="457200" rtl="0" algn="l">
              <a:spcBef>
                <a:spcPts val="0"/>
              </a:spcBef>
              <a:spcAft>
                <a:spcPts val="0"/>
              </a:spcAft>
              <a:buSzPts val="1400"/>
              <a:buChar char="✳"/>
            </a:pPr>
            <a:r>
              <a:rPr lang="en"/>
              <a:t>Unorganized deadlines, no information— missed FAFSA</a:t>
            </a:r>
            <a:endParaRPr/>
          </a:p>
        </p:txBody>
      </p:sp>
      <p:sp>
        <p:nvSpPr>
          <p:cNvPr id="626" name="Google Shape;626;p43"/>
          <p:cNvSpPr txBox="1"/>
          <p:nvPr/>
        </p:nvSpPr>
        <p:spPr>
          <a:xfrm>
            <a:off x="2578723" y="10883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Main Issues</a:t>
            </a:r>
            <a:endParaRPr sz="1000"/>
          </a:p>
        </p:txBody>
      </p:sp>
      <p:sp>
        <p:nvSpPr>
          <p:cNvPr id="627" name="Google Shape;627;p43"/>
          <p:cNvSpPr txBox="1"/>
          <p:nvPr/>
        </p:nvSpPr>
        <p:spPr>
          <a:xfrm>
            <a:off x="6543648" y="11273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frustration</a:t>
            </a:r>
            <a:endParaRPr sz="1000"/>
          </a:p>
        </p:txBody>
      </p:sp>
      <p:sp>
        <p:nvSpPr>
          <p:cNvPr id="628" name="Google Shape;628;p43"/>
          <p:cNvSpPr txBox="1"/>
          <p:nvPr/>
        </p:nvSpPr>
        <p:spPr>
          <a:xfrm>
            <a:off x="6543648" y="2228838"/>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stress</a:t>
            </a:r>
            <a:endParaRPr sz="1000"/>
          </a:p>
        </p:txBody>
      </p:sp>
      <p:sp>
        <p:nvSpPr>
          <p:cNvPr id="629" name="Google Shape;629;p43"/>
          <p:cNvSpPr txBox="1"/>
          <p:nvPr/>
        </p:nvSpPr>
        <p:spPr>
          <a:xfrm>
            <a:off x="6543648" y="339420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lonely</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4"/>
          <p:cNvPicPr preferRelativeResize="0"/>
          <p:nvPr/>
        </p:nvPicPr>
        <p:blipFill>
          <a:blip r:embed="rId3">
            <a:alphaModFix/>
          </a:blip>
          <a:stretch>
            <a:fillRect/>
          </a:stretch>
        </p:blipFill>
        <p:spPr>
          <a:xfrm rot="-1249657">
            <a:off x="1267110" y="1433812"/>
            <a:ext cx="2052825" cy="2052825"/>
          </a:xfrm>
          <a:prstGeom prst="rect">
            <a:avLst/>
          </a:prstGeom>
          <a:noFill/>
          <a:ln>
            <a:noFill/>
          </a:ln>
        </p:spPr>
      </p:pic>
      <p:pic>
        <p:nvPicPr>
          <p:cNvPr id="635" name="Google Shape;635;p44"/>
          <p:cNvPicPr preferRelativeResize="0"/>
          <p:nvPr/>
        </p:nvPicPr>
        <p:blipFill>
          <a:blip r:embed="rId3">
            <a:alphaModFix/>
          </a:blip>
          <a:stretch>
            <a:fillRect/>
          </a:stretch>
        </p:blipFill>
        <p:spPr>
          <a:xfrm rot="-3175316">
            <a:off x="1616160" y="587612"/>
            <a:ext cx="2052825" cy="2052825"/>
          </a:xfrm>
          <a:prstGeom prst="rect">
            <a:avLst/>
          </a:prstGeom>
          <a:noFill/>
          <a:ln>
            <a:noFill/>
          </a:ln>
        </p:spPr>
      </p:pic>
      <p:sp>
        <p:nvSpPr>
          <p:cNvPr id="636" name="Google Shape;636;p44"/>
          <p:cNvSpPr/>
          <p:nvPr/>
        </p:nvSpPr>
        <p:spPr>
          <a:xfrm>
            <a:off x="631288" y="731275"/>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txBox="1"/>
          <p:nvPr/>
        </p:nvSpPr>
        <p:spPr>
          <a:xfrm>
            <a:off x="3617800" y="991500"/>
            <a:ext cx="53562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Chosen because of experiences with mental health &amp; complete college experience</a:t>
            </a:r>
            <a:endParaRPr i="1" sz="2200">
              <a:solidFill>
                <a:schemeClr val="dk1"/>
              </a:solidFill>
              <a:latin typeface="Baskervville"/>
              <a:ea typeface="Baskervville"/>
              <a:cs typeface="Baskervville"/>
              <a:sym typeface="Baskervville"/>
            </a:endParaRPr>
          </a:p>
        </p:txBody>
      </p:sp>
      <p:pic>
        <p:nvPicPr>
          <p:cNvPr id="638" name="Google Shape;638;p44"/>
          <p:cNvPicPr preferRelativeResize="0"/>
          <p:nvPr/>
        </p:nvPicPr>
        <p:blipFill>
          <a:blip r:embed="rId3">
            <a:alphaModFix/>
          </a:blip>
          <a:stretch>
            <a:fillRect/>
          </a:stretch>
        </p:blipFill>
        <p:spPr>
          <a:xfrm rot="1573212">
            <a:off x="566538" y="2299338"/>
            <a:ext cx="2068974" cy="2068974"/>
          </a:xfrm>
          <a:prstGeom prst="rect">
            <a:avLst/>
          </a:prstGeom>
          <a:noFill/>
          <a:ln>
            <a:noFill/>
          </a:ln>
        </p:spPr>
      </p:pic>
      <p:sp>
        <p:nvSpPr>
          <p:cNvPr id="639" name="Google Shape;639;p44"/>
          <p:cNvSpPr txBox="1"/>
          <p:nvPr/>
        </p:nvSpPr>
        <p:spPr>
          <a:xfrm>
            <a:off x="3413700" y="2223988"/>
            <a:ext cx="50910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Recent graduate from UCLA, current employee @ Google</a:t>
            </a:r>
            <a:endParaRPr i="1" sz="2200">
              <a:solidFill>
                <a:schemeClr val="dk1"/>
              </a:solidFill>
              <a:latin typeface="Baskervville"/>
              <a:ea typeface="Baskervville"/>
              <a:cs typeface="Baskervville"/>
              <a:sym typeface="Baskervville"/>
            </a:endParaRPr>
          </a:p>
        </p:txBody>
      </p:sp>
      <p:sp>
        <p:nvSpPr>
          <p:cNvPr id="640" name="Google Shape;640;p44"/>
          <p:cNvSpPr txBox="1"/>
          <p:nvPr/>
        </p:nvSpPr>
        <p:spPr>
          <a:xfrm>
            <a:off x="2268750" y="345647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Conducted interview at cafe in the Bay Area</a:t>
            </a:r>
            <a:endParaRPr i="1" sz="2200">
              <a:solidFill>
                <a:schemeClr val="dk1"/>
              </a:solidFill>
              <a:latin typeface="Baskervville"/>
              <a:ea typeface="Baskervville"/>
              <a:cs typeface="Baskervville"/>
              <a:sym typeface="Baskervville"/>
            </a:endParaRPr>
          </a:p>
        </p:txBody>
      </p:sp>
      <p:sp>
        <p:nvSpPr>
          <p:cNvPr id="641" name="Google Shape;641;p44"/>
          <p:cNvSpPr txBox="1"/>
          <p:nvPr>
            <p:ph idx="4294967295" type="subTitle"/>
          </p:nvPr>
        </p:nvSpPr>
        <p:spPr>
          <a:xfrm>
            <a:off x="506613" y="337375"/>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Will H.</a:t>
            </a:r>
            <a:endParaRPr b="1"/>
          </a:p>
        </p:txBody>
      </p:sp>
      <p:pic>
        <p:nvPicPr>
          <p:cNvPr id="642" name="Google Shape;642;p44"/>
          <p:cNvPicPr preferRelativeResize="0"/>
          <p:nvPr/>
        </p:nvPicPr>
        <p:blipFill>
          <a:blip r:embed="rId4">
            <a:alphaModFix/>
          </a:blip>
          <a:stretch>
            <a:fillRect/>
          </a:stretch>
        </p:blipFill>
        <p:spPr>
          <a:xfrm>
            <a:off x="669988" y="769975"/>
            <a:ext cx="1688100" cy="1688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45"/>
          <p:cNvPicPr preferRelativeResize="0"/>
          <p:nvPr/>
        </p:nvPicPr>
        <p:blipFill>
          <a:blip r:embed="rId3">
            <a:alphaModFix/>
          </a:blip>
          <a:stretch>
            <a:fillRect/>
          </a:stretch>
        </p:blipFill>
        <p:spPr>
          <a:xfrm>
            <a:off x="587200" y="0"/>
            <a:ext cx="3526175" cy="2683100"/>
          </a:xfrm>
          <a:prstGeom prst="rect">
            <a:avLst/>
          </a:prstGeom>
          <a:noFill/>
          <a:ln>
            <a:noFill/>
          </a:ln>
        </p:spPr>
      </p:pic>
      <p:cxnSp>
        <p:nvCxnSpPr>
          <p:cNvPr id="648" name="Google Shape;648;p45"/>
          <p:cNvCxnSpPr/>
          <p:nvPr/>
        </p:nvCxnSpPr>
        <p:spPr>
          <a:xfrm>
            <a:off x="4443550" y="190950"/>
            <a:ext cx="0" cy="4761600"/>
          </a:xfrm>
          <a:prstGeom prst="straightConnector1">
            <a:avLst/>
          </a:prstGeom>
          <a:noFill/>
          <a:ln cap="flat" cmpd="sng" w="9525">
            <a:solidFill>
              <a:schemeClr val="accent4"/>
            </a:solidFill>
            <a:prstDash val="solid"/>
            <a:round/>
            <a:headEnd len="med" w="med" type="none"/>
            <a:tailEnd len="med" w="med" type="none"/>
          </a:ln>
        </p:spPr>
      </p:cxnSp>
      <p:cxnSp>
        <p:nvCxnSpPr>
          <p:cNvPr id="649" name="Google Shape;649;p45"/>
          <p:cNvCxnSpPr/>
          <p:nvPr/>
        </p:nvCxnSpPr>
        <p:spPr>
          <a:xfrm>
            <a:off x="245100" y="2683100"/>
            <a:ext cx="8653800" cy="0"/>
          </a:xfrm>
          <a:prstGeom prst="straightConnector1">
            <a:avLst/>
          </a:prstGeom>
          <a:noFill/>
          <a:ln cap="flat" cmpd="sng" w="9525">
            <a:solidFill>
              <a:schemeClr val="accent4"/>
            </a:solidFill>
            <a:prstDash val="solid"/>
            <a:round/>
            <a:headEnd len="med" w="med" type="none"/>
            <a:tailEnd len="med" w="med" type="none"/>
          </a:ln>
        </p:spPr>
      </p:cxnSp>
      <p:sp>
        <p:nvSpPr>
          <p:cNvPr id="650" name="Google Shape;650;p45"/>
          <p:cNvSpPr txBox="1"/>
          <p:nvPr/>
        </p:nvSpPr>
        <p:spPr>
          <a:xfrm>
            <a:off x="245100" y="2254988"/>
            <a:ext cx="6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Baskervville"/>
                <a:ea typeface="Baskervville"/>
                <a:cs typeface="Baskervville"/>
                <a:sym typeface="Baskervville"/>
              </a:rPr>
              <a:t>Says</a:t>
            </a:r>
            <a:endParaRPr i="1">
              <a:solidFill>
                <a:schemeClr val="dk1"/>
              </a:solidFill>
              <a:latin typeface="Baskervville"/>
              <a:ea typeface="Baskervville"/>
              <a:cs typeface="Baskervville"/>
              <a:sym typeface="Baskervville"/>
            </a:endParaRPr>
          </a:p>
        </p:txBody>
      </p:sp>
      <p:sp>
        <p:nvSpPr>
          <p:cNvPr id="651" name="Google Shape;651;p45"/>
          <p:cNvSpPr txBox="1"/>
          <p:nvPr/>
        </p:nvSpPr>
        <p:spPr>
          <a:xfrm>
            <a:off x="245100" y="2683100"/>
            <a:ext cx="6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Baskervville"/>
                <a:ea typeface="Baskervville"/>
                <a:cs typeface="Baskervville"/>
                <a:sym typeface="Baskervville"/>
              </a:rPr>
              <a:t>Does</a:t>
            </a:r>
            <a:endParaRPr i="1">
              <a:solidFill>
                <a:schemeClr val="dk1"/>
              </a:solidFill>
              <a:latin typeface="Baskervville"/>
              <a:ea typeface="Baskervville"/>
              <a:cs typeface="Baskervville"/>
              <a:sym typeface="Baskervville"/>
            </a:endParaRPr>
          </a:p>
        </p:txBody>
      </p:sp>
      <p:sp>
        <p:nvSpPr>
          <p:cNvPr id="652" name="Google Shape;652;p45"/>
          <p:cNvSpPr txBox="1"/>
          <p:nvPr/>
        </p:nvSpPr>
        <p:spPr>
          <a:xfrm>
            <a:off x="8134146" y="2255000"/>
            <a:ext cx="80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Baskervville"/>
                <a:ea typeface="Baskervville"/>
                <a:cs typeface="Baskervville"/>
                <a:sym typeface="Baskervville"/>
              </a:rPr>
              <a:t>Thinks</a:t>
            </a:r>
            <a:endParaRPr i="1">
              <a:solidFill>
                <a:schemeClr val="dk1"/>
              </a:solidFill>
              <a:latin typeface="Baskervville"/>
              <a:ea typeface="Baskervville"/>
              <a:cs typeface="Baskervville"/>
              <a:sym typeface="Baskervville"/>
            </a:endParaRPr>
          </a:p>
        </p:txBody>
      </p:sp>
      <p:sp>
        <p:nvSpPr>
          <p:cNvPr id="653" name="Google Shape;653;p45"/>
          <p:cNvSpPr txBox="1"/>
          <p:nvPr/>
        </p:nvSpPr>
        <p:spPr>
          <a:xfrm>
            <a:off x="8220000" y="2683100"/>
            <a:ext cx="67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dk1"/>
                </a:solidFill>
                <a:latin typeface="Baskervville"/>
                <a:ea typeface="Baskervville"/>
                <a:cs typeface="Baskervville"/>
                <a:sym typeface="Baskervville"/>
              </a:rPr>
              <a:t>Feels</a:t>
            </a:r>
            <a:endParaRPr i="1">
              <a:solidFill>
                <a:schemeClr val="dk1"/>
              </a:solidFill>
              <a:latin typeface="Baskervville"/>
              <a:ea typeface="Baskervville"/>
              <a:cs typeface="Baskervville"/>
              <a:sym typeface="Baskervville"/>
            </a:endParaRPr>
          </a:p>
        </p:txBody>
      </p:sp>
      <p:sp>
        <p:nvSpPr>
          <p:cNvPr id="654" name="Google Shape;654;p45"/>
          <p:cNvSpPr/>
          <p:nvPr/>
        </p:nvSpPr>
        <p:spPr>
          <a:xfrm>
            <a:off x="4006294" y="2245700"/>
            <a:ext cx="874500" cy="8748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45"/>
          <p:cNvPicPr preferRelativeResize="0"/>
          <p:nvPr/>
        </p:nvPicPr>
        <p:blipFill>
          <a:blip r:embed="rId4">
            <a:alphaModFix/>
          </a:blip>
          <a:stretch>
            <a:fillRect/>
          </a:stretch>
        </p:blipFill>
        <p:spPr>
          <a:xfrm>
            <a:off x="4025466" y="2264872"/>
            <a:ext cx="836400" cy="836400"/>
          </a:xfrm>
          <a:prstGeom prst="ellipse">
            <a:avLst/>
          </a:prstGeom>
          <a:noFill/>
          <a:ln>
            <a:noFill/>
          </a:ln>
        </p:spPr>
      </p:pic>
      <p:pic>
        <p:nvPicPr>
          <p:cNvPr id="656" name="Google Shape;656;p45"/>
          <p:cNvPicPr preferRelativeResize="0"/>
          <p:nvPr/>
        </p:nvPicPr>
        <p:blipFill>
          <a:blip r:embed="rId5">
            <a:alphaModFix/>
          </a:blip>
          <a:stretch>
            <a:fillRect/>
          </a:stretch>
        </p:blipFill>
        <p:spPr>
          <a:xfrm>
            <a:off x="4773725" y="129450"/>
            <a:ext cx="3915600" cy="2326400"/>
          </a:xfrm>
          <a:prstGeom prst="rect">
            <a:avLst/>
          </a:prstGeom>
          <a:noFill/>
          <a:ln>
            <a:noFill/>
          </a:ln>
        </p:spPr>
      </p:pic>
      <p:pic>
        <p:nvPicPr>
          <p:cNvPr id="657" name="Google Shape;657;p45"/>
          <p:cNvPicPr preferRelativeResize="0"/>
          <p:nvPr/>
        </p:nvPicPr>
        <p:blipFill>
          <a:blip r:embed="rId6">
            <a:alphaModFix/>
          </a:blip>
          <a:stretch>
            <a:fillRect/>
          </a:stretch>
        </p:blipFill>
        <p:spPr>
          <a:xfrm>
            <a:off x="449500" y="2869338"/>
            <a:ext cx="3915600" cy="2274162"/>
          </a:xfrm>
          <a:prstGeom prst="rect">
            <a:avLst/>
          </a:prstGeom>
          <a:noFill/>
          <a:ln>
            <a:noFill/>
          </a:ln>
        </p:spPr>
      </p:pic>
      <p:pic>
        <p:nvPicPr>
          <p:cNvPr id="658" name="Google Shape;658;p45"/>
          <p:cNvPicPr preferRelativeResize="0"/>
          <p:nvPr/>
        </p:nvPicPr>
        <p:blipFill>
          <a:blip r:embed="rId7">
            <a:alphaModFix/>
          </a:blip>
          <a:stretch>
            <a:fillRect/>
          </a:stretch>
        </p:blipFill>
        <p:spPr>
          <a:xfrm>
            <a:off x="4572000" y="2843225"/>
            <a:ext cx="3758951" cy="232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6"/>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t>Will H: Mandated Therapy </a:t>
            </a:r>
            <a:endParaRPr sz="2700"/>
          </a:p>
          <a:p>
            <a:pPr indent="0" lvl="0" marL="0" rtl="0" algn="ctr">
              <a:spcBef>
                <a:spcPts val="0"/>
              </a:spcBef>
              <a:spcAft>
                <a:spcPts val="0"/>
              </a:spcAft>
              <a:buNone/>
            </a:pPr>
            <a:r>
              <a:t/>
            </a:r>
            <a:endParaRPr sz="2700"/>
          </a:p>
        </p:txBody>
      </p:sp>
      <p:sp>
        <p:nvSpPr>
          <p:cNvPr id="664" name="Google Shape;664;p46"/>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txBox="1"/>
          <p:nvPr/>
        </p:nvSpPr>
        <p:spPr>
          <a:xfrm>
            <a:off x="558450" y="1381850"/>
            <a:ext cx="8027100" cy="406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a:t>
            </a:r>
            <a:r>
              <a:rPr lang="en" sz="1800">
                <a:solidFill>
                  <a:schemeClr val="dk1"/>
                </a:solidFill>
                <a:latin typeface="Baskervville"/>
                <a:ea typeface="Baskervville"/>
                <a:cs typeface="Baskervville"/>
                <a:sym typeface="Baskervville"/>
              </a:rPr>
              <a:t>My lack of motivation is something I have to go through in my life, and is something that I still have to work through.”</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“By default, if it’s any person I don’t know, I won’t trust their advice when it comes to my personal life. They have to prove their advice is sound first.”</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“My mental health is closely linked to how physically active I am.”</a:t>
            </a:r>
            <a:endParaRPr sz="1800">
              <a:solidFill>
                <a:schemeClr val="dk1"/>
              </a:solidFill>
              <a:latin typeface="Baskervville"/>
              <a:ea typeface="Baskervville"/>
              <a:cs typeface="Baskervville"/>
              <a:sym typeface="Baskervville"/>
            </a:endParaRPr>
          </a:p>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p:txBody>
      </p:sp>
      <p:pic>
        <p:nvPicPr>
          <p:cNvPr id="666" name="Google Shape;666;p46"/>
          <p:cNvPicPr preferRelativeResize="0"/>
          <p:nvPr/>
        </p:nvPicPr>
        <p:blipFill>
          <a:blip r:embed="rId3">
            <a:alphaModFix/>
          </a:blip>
          <a:stretch>
            <a:fillRect/>
          </a:stretch>
        </p:blipFill>
        <p:spPr>
          <a:xfrm>
            <a:off x="633728" y="147246"/>
            <a:ext cx="1089600" cy="1118700"/>
          </a:xfrm>
          <a:prstGeom prst="ellipse">
            <a:avLst/>
          </a:prstGeom>
          <a:noFill/>
          <a:ln>
            <a:noFill/>
          </a:ln>
        </p:spPr>
      </p:pic>
      <p:sp>
        <p:nvSpPr>
          <p:cNvPr id="667" name="Google Shape;667;p46"/>
          <p:cNvSpPr txBox="1"/>
          <p:nvPr/>
        </p:nvSpPr>
        <p:spPr>
          <a:xfrm>
            <a:off x="6401325" y="468100"/>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Baskervville"/>
                <a:ea typeface="Baskervville"/>
                <a:cs typeface="Baskervville"/>
                <a:sym typeface="Baskervville"/>
              </a:rPr>
              <a:t>(Extreme User)</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7"/>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t>Will H: Mandated Therapy</a:t>
            </a:r>
            <a:endParaRPr sz="2700"/>
          </a:p>
          <a:p>
            <a:pPr indent="0" lvl="0" marL="0" rtl="0" algn="ctr">
              <a:spcBef>
                <a:spcPts val="0"/>
              </a:spcBef>
              <a:spcAft>
                <a:spcPts val="0"/>
              </a:spcAft>
              <a:buNone/>
            </a:pPr>
            <a:r>
              <a:t/>
            </a:r>
            <a:endParaRPr sz="2700"/>
          </a:p>
        </p:txBody>
      </p:sp>
      <p:sp>
        <p:nvSpPr>
          <p:cNvPr id="673" name="Google Shape;673;p47"/>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txBox="1"/>
          <p:nvPr>
            <p:ph idx="4294967295" type="subTitle"/>
          </p:nvPr>
        </p:nvSpPr>
        <p:spPr>
          <a:xfrm>
            <a:off x="719925" y="3330375"/>
            <a:ext cx="5892600" cy="12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Main struggle is with burnout</a:t>
            </a:r>
            <a:endParaRPr/>
          </a:p>
          <a:p>
            <a:pPr indent="-317500" lvl="0" marL="457200" rtl="0" algn="l">
              <a:spcBef>
                <a:spcPts val="0"/>
              </a:spcBef>
              <a:spcAft>
                <a:spcPts val="0"/>
              </a:spcAft>
              <a:buSzPts val="1400"/>
              <a:buChar char="✳"/>
            </a:pPr>
            <a:r>
              <a:rPr lang="en"/>
              <a:t>Mental health tied to physical activity</a:t>
            </a:r>
            <a:endParaRPr/>
          </a:p>
          <a:p>
            <a:pPr indent="-317500" lvl="0" marL="457200" rtl="0" algn="l">
              <a:spcBef>
                <a:spcPts val="0"/>
              </a:spcBef>
              <a:spcAft>
                <a:spcPts val="0"/>
              </a:spcAft>
              <a:buSzPts val="1400"/>
              <a:buChar char="✳"/>
            </a:pPr>
            <a:r>
              <a:rPr lang="en"/>
              <a:t>Doesn’t trust mental health apps, and points out that university resources are “vague” and are always offered but students have to be willing to try them </a:t>
            </a:r>
            <a:endParaRPr/>
          </a:p>
        </p:txBody>
      </p:sp>
      <p:sp>
        <p:nvSpPr>
          <p:cNvPr id="675" name="Google Shape;675;p47"/>
          <p:cNvSpPr txBox="1"/>
          <p:nvPr/>
        </p:nvSpPr>
        <p:spPr>
          <a:xfrm>
            <a:off x="2455728" y="28409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Key Insights</a:t>
            </a:r>
            <a:endParaRPr sz="1000"/>
          </a:p>
        </p:txBody>
      </p:sp>
      <p:sp>
        <p:nvSpPr>
          <p:cNvPr id="676" name="Google Shape;676;p47"/>
          <p:cNvSpPr txBox="1"/>
          <p:nvPr>
            <p:ph idx="4294967295" type="subTitle"/>
          </p:nvPr>
        </p:nvSpPr>
        <p:spPr>
          <a:xfrm>
            <a:off x="842920" y="1602538"/>
            <a:ext cx="5892600" cy="9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very stressed in college, but struggled with motivation</a:t>
            </a:r>
            <a:endParaRPr/>
          </a:p>
          <a:p>
            <a:pPr indent="-317500" lvl="0" marL="457200" rtl="0" algn="l">
              <a:spcBef>
                <a:spcPts val="0"/>
              </a:spcBef>
              <a:spcAft>
                <a:spcPts val="0"/>
              </a:spcAft>
              <a:buSzPts val="1400"/>
              <a:buChar char="✳"/>
            </a:pPr>
            <a:r>
              <a:rPr lang="en"/>
              <a:t>Distrust of mental health resources</a:t>
            </a:r>
            <a:endParaRPr/>
          </a:p>
          <a:p>
            <a:pPr indent="-317500" lvl="0" marL="457200" rtl="0" algn="l">
              <a:spcBef>
                <a:spcPts val="0"/>
              </a:spcBef>
              <a:spcAft>
                <a:spcPts val="0"/>
              </a:spcAft>
              <a:buSzPts val="1400"/>
              <a:buChar char="✳"/>
            </a:pPr>
            <a:r>
              <a:rPr lang="en"/>
              <a:t>Desire to engage in activities conflicts with “lazing around”</a:t>
            </a:r>
            <a:endParaRPr/>
          </a:p>
        </p:txBody>
      </p:sp>
      <p:sp>
        <p:nvSpPr>
          <p:cNvPr id="677" name="Google Shape;677;p47"/>
          <p:cNvSpPr txBox="1"/>
          <p:nvPr/>
        </p:nvSpPr>
        <p:spPr>
          <a:xfrm>
            <a:off x="2578723" y="10883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Main Issues</a:t>
            </a:r>
            <a:endParaRPr sz="1000"/>
          </a:p>
        </p:txBody>
      </p:sp>
      <p:sp>
        <p:nvSpPr>
          <p:cNvPr id="678" name="Google Shape;678;p47"/>
          <p:cNvSpPr txBox="1"/>
          <p:nvPr/>
        </p:nvSpPr>
        <p:spPr>
          <a:xfrm>
            <a:off x="6543648" y="14321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burnout</a:t>
            </a:r>
            <a:endParaRPr sz="1000"/>
          </a:p>
        </p:txBody>
      </p:sp>
      <p:sp>
        <p:nvSpPr>
          <p:cNvPr id="679" name="Google Shape;679;p47"/>
          <p:cNvSpPr txBox="1"/>
          <p:nvPr/>
        </p:nvSpPr>
        <p:spPr>
          <a:xfrm>
            <a:off x="6543648" y="2533638"/>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unmotivated</a:t>
            </a:r>
            <a:endParaRPr sz="1000"/>
          </a:p>
        </p:txBody>
      </p:sp>
      <p:sp>
        <p:nvSpPr>
          <p:cNvPr id="680" name="Google Shape;680;p47"/>
          <p:cNvSpPr txBox="1"/>
          <p:nvPr/>
        </p:nvSpPr>
        <p:spPr>
          <a:xfrm>
            <a:off x="6543648" y="369900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skeptical</a:t>
            </a:r>
            <a:endParaRPr sz="1000"/>
          </a:p>
        </p:txBody>
      </p:sp>
      <p:pic>
        <p:nvPicPr>
          <p:cNvPr id="681" name="Google Shape;681;p47"/>
          <p:cNvPicPr preferRelativeResize="0"/>
          <p:nvPr/>
        </p:nvPicPr>
        <p:blipFill>
          <a:blip r:embed="rId3">
            <a:alphaModFix/>
          </a:blip>
          <a:stretch>
            <a:fillRect/>
          </a:stretch>
        </p:blipFill>
        <p:spPr>
          <a:xfrm>
            <a:off x="633728" y="147246"/>
            <a:ext cx="1089600" cy="1118700"/>
          </a:xfrm>
          <a:prstGeom prst="ellipse">
            <a:avLst/>
          </a:prstGeom>
          <a:noFill/>
          <a:ln>
            <a:noFill/>
          </a:ln>
        </p:spPr>
      </p:pic>
      <p:sp>
        <p:nvSpPr>
          <p:cNvPr id="682" name="Google Shape;682;p47"/>
          <p:cNvSpPr txBox="1"/>
          <p:nvPr/>
        </p:nvSpPr>
        <p:spPr>
          <a:xfrm>
            <a:off x="6401325" y="468100"/>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Baskervville"/>
                <a:ea typeface="Baskervville"/>
                <a:cs typeface="Baskervville"/>
                <a:sym typeface="Baskervville"/>
              </a:rPr>
              <a:t>(Extreme User)</a:t>
            </a:r>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48"/>
          <p:cNvPicPr preferRelativeResize="0"/>
          <p:nvPr/>
        </p:nvPicPr>
        <p:blipFill>
          <a:blip r:embed="rId3">
            <a:alphaModFix/>
          </a:blip>
          <a:stretch>
            <a:fillRect/>
          </a:stretch>
        </p:blipFill>
        <p:spPr>
          <a:xfrm rot="-1249657">
            <a:off x="1267110" y="1433812"/>
            <a:ext cx="2052825" cy="2052825"/>
          </a:xfrm>
          <a:prstGeom prst="rect">
            <a:avLst/>
          </a:prstGeom>
          <a:noFill/>
          <a:ln>
            <a:noFill/>
          </a:ln>
        </p:spPr>
      </p:pic>
      <p:pic>
        <p:nvPicPr>
          <p:cNvPr id="688" name="Google Shape;688;p48"/>
          <p:cNvPicPr preferRelativeResize="0"/>
          <p:nvPr/>
        </p:nvPicPr>
        <p:blipFill>
          <a:blip r:embed="rId3">
            <a:alphaModFix/>
          </a:blip>
          <a:stretch>
            <a:fillRect/>
          </a:stretch>
        </p:blipFill>
        <p:spPr>
          <a:xfrm rot="-3175316">
            <a:off x="1616160" y="587612"/>
            <a:ext cx="2052825" cy="2052825"/>
          </a:xfrm>
          <a:prstGeom prst="rect">
            <a:avLst/>
          </a:prstGeom>
          <a:noFill/>
          <a:ln>
            <a:noFill/>
          </a:ln>
        </p:spPr>
      </p:pic>
      <p:sp>
        <p:nvSpPr>
          <p:cNvPr id="689" name="Google Shape;689;p48"/>
          <p:cNvSpPr/>
          <p:nvPr/>
        </p:nvSpPr>
        <p:spPr>
          <a:xfrm>
            <a:off x="631288" y="731275"/>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8"/>
          <p:cNvSpPr txBox="1"/>
          <p:nvPr/>
        </p:nvSpPr>
        <p:spPr>
          <a:xfrm>
            <a:off x="3458825" y="95767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Chosen because of previous mental health struggles</a:t>
            </a:r>
            <a:endParaRPr i="1" sz="2200">
              <a:solidFill>
                <a:schemeClr val="dk1"/>
              </a:solidFill>
              <a:latin typeface="Baskervville"/>
              <a:ea typeface="Baskervville"/>
              <a:cs typeface="Baskervville"/>
              <a:sym typeface="Baskervville"/>
            </a:endParaRPr>
          </a:p>
        </p:txBody>
      </p:sp>
      <p:pic>
        <p:nvPicPr>
          <p:cNvPr id="691" name="Google Shape;691;p48"/>
          <p:cNvPicPr preferRelativeResize="0"/>
          <p:nvPr/>
        </p:nvPicPr>
        <p:blipFill>
          <a:blip r:embed="rId3">
            <a:alphaModFix/>
          </a:blip>
          <a:stretch>
            <a:fillRect/>
          </a:stretch>
        </p:blipFill>
        <p:spPr>
          <a:xfrm rot="1573212">
            <a:off x="570935" y="2296612"/>
            <a:ext cx="2052825" cy="2052825"/>
          </a:xfrm>
          <a:prstGeom prst="rect">
            <a:avLst/>
          </a:prstGeom>
          <a:noFill/>
          <a:ln>
            <a:noFill/>
          </a:ln>
        </p:spPr>
      </p:pic>
      <p:sp>
        <p:nvSpPr>
          <p:cNvPr id="692" name="Google Shape;692;p48"/>
          <p:cNvSpPr txBox="1"/>
          <p:nvPr/>
        </p:nvSpPr>
        <p:spPr>
          <a:xfrm>
            <a:off x="3458825" y="244412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“Average user” &amp; not very open about personal life</a:t>
            </a:r>
            <a:endParaRPr i="1" sz="2200">
              <a:solidFill>
                <a:schemeClr val="dk1"/>
              </a:solidFill>
              <a:latin typeface="Baskervville"/>
              <a:ea typeface="Baskervville"/>
              <a:cs typeface="Baskervville"/>
              <a:sym typeface="Baskervville"/>
            </a:endParaRPr>
          </a:p>
        </p:txBody>
      </p:sp>
      <p:sp>
        <p:nvSpPr>
          <p:cNvPr id="693" name="Google Shape;693;p48"/>
          <p:cNvSpPr txBox="1"/>
          <p:nvPr/>
        </p:nvSpPr>
        <p:spPr>
          <a:xfrm>
            <a:off x="2297075" y="362567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Conducted interview through Zoom</a:t>
            </a:r>
            <a:endParaRPr i="1" sz="2200">
              <a:solidFill>
                <a:schemeClr val="dk1"/>
              </a:solidFill>
              <a:latin typeface="Baskervville"/>
              <a:ea typeface="Baskervville"/>
              <a:cs typeface="Baskervville"/>
              <a:sym typeface="Baskervville"/>
            </a:endParaRPr>
          </a:p>
        </p:txBody>
      </p:sp>
      <p:sp>
        <p:nvSpPr>
          <p:cNvPr id="694" name="Google Shape;694;p48"/>
          <p:cNvSpPr txBox="1"/>
          <p:nvPr>
            <p:ph idx="4294967295" type="subTitle"/>
          </p:nvPr>
        </p:nvSpPr>
        <p:spPr>
          <a:xfrm>
            <a:off x="506613" y="337375"/>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Alex C. </a:t>
            </a:r>
            <a:endParaRPr b="1"/>
          </a:p>
        </p:txBody>
      </p:sp>
      <p:pic>
        <p:nvPicPr>
          <p:cNvPr id="695" name="Google Shape;695;p48"/>
          <p:cNvPicPr preferRelativeResize="0"/>
          <p:nvPr/>
        </p:nvPicPr>
        <p:blipFill>
          <a:blip r:embed="rId4">
            <a:alphaModFix/>
          </a:blip>
          <a:stretch>
            <a:fillRect/>
          </a:stretch>
        </p:blipFill>
        <p:spPr>
          <a:xfrm>
            <a:off x="683938" y="783925"/>
            <a:ext cx="1660200" cy="16602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49"/>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Alex C</a:t>
            </a:r>
            <a:r>
              <a:rPr lang="en" sz="2700"/>
              <a:t>: </a:t>
            </a:r>
            <a:r>
              <a:rPr lang="en" sz="2700"/>
              <a:t>A Closed Book</a:t>
            </a:r>
            <a:endParaRPr sz="2700"/>
          </a:p>
          <a:p>
            <a:pPr indent="0" lvl="0" marL="0" rtl="0" algn="l">
              <a:spcBef>
                <a:spcPts val="0"/>
              </a:spcBef>
              <a:spcAft>
                <a:spcPts val="0"/>
              </a:spcAft>
              <a:buNone/>
            </a:pPr>
            <a:r>
              <a:t/>
            </a:r>
            <a:endParaRPr sz="2700"/>
          </a:p>
          <a:p>
            <a:pPr indent="0" lvl="0" marL="0" rtl="0" algn="ctr">
              <a:spcBef>
                <a:spcPts val="0"/>
              </a:spcBef>
              <a:spcAft>
                <a:spcPts val="0"/>
              </a:spcAft>
              <a:buNone/>
            </a:pPr>
            <a:r>
              <a:t/>
            </a:r>
            <a:endParaRPr sz="2700"/>
          </a:p>
        </p:txBody>
      </p:sp>
      <p:sp>
        <p:nvSpPr>
          <p:cNvPr id="701" name="Google Shape;701;p49"/>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txBox="1"/>
          <p:nvPr/>
        </p:nvSpPr>
        <p:spPr>
          <a:xfrm>
            <a:off x="558450" y="1291600"/>
            <a:ext cx="80271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“That’s a tough question. It’s all, like, internal. Mental health is tough. It’s not like, ‘I have school, so I’m sad.’”</a:t>
            </a:r>
            <a:endParaRPr sz="1800">
              <a:solidFill>
                <a:schemeClr val="dk1"/>
              </a:solidFill>
              <a:latin typeface="Baskervville"/>
              <a:ea typeface="Baskervville"/>
              <a:cs typeface="Baskervville"/>
              <a:sym typeface="Baskervville"/>
            </a:endParaRPr>
          </a:p>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 t</a:t>
            </a:r>
            <a:r>
              <a:rPr lang="en" sz="1800">
                <a:solidFill>
                  <a:schemeClr val="dk1"/>
                </a:solidFill>
                <a:latin typeface="Baskervville"/>
                <a:ea typeface="Baskervville"/>
                <a:cs typeface="Baskervville"/>
                <a:sym typeface="Baskervville"/>
              </a:rPr>
              <a:t>hought I was going to be doing a lot more in college— joining clubs, making new friends</a:t>
            </a:r>
            <a:r>
              <a:rPr lang="en" sz="1800">
                <a:solidFill>
                  <a:schemeClr val="dk1"/>
                </a:solidFill>
                <a:latin typeface="Baskervville"/>
                <a:ea typeface="Baskervville"/>
                <a:cs typeface="Baskervville"/>
                <a:sym typeface="Baskervville"/>
              </a:rPr>
              <a:t>.”</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“All of [my problems] come back to my laziness.”</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Clr>
                <a:schemeClr val="dk1"/>
              </a:buClr>
              <a:buSzPts val="1100"/>
              <a:buFont typeface="Arial"/>
              <a:buNone/>
            </a:pPr>
            <a:r>
              <a:rPr lang="en" sz="1800">
                <a:solidFill>
                  <a:schemeClr val="dk1"/>
                </a:solidFill>
                <a:latin typeface="Baskervville"/>
                <a:ea typeface="Baskervville"/>
                <a:cs typeface="Baskervville"/>
                <a:sym typeface="Baskervville"/>
              </a:rPr>
              <a:t>“I’ll probably struggle to answer anything mental health related anyway.”</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p:txBody>
      </p:sp>
      <p:pic>
        <p:nvPicPr>
          <p:cNvPr id="703" name="Google Shape;703;p49"/>
          <p:cNvPicPr preferRelativeResize="0"/>
          <p:nvPr/>
        </p:nvPicPr>
        <p:blipFill>
          <a:blip r:embed="rId3">
            <a:alphaModFix/>
          </a:blip>
          <a:stretch>
            <a:fillRect/>
          </a:stretch>
        </p:blipFill>
        <p:spPr>
          <a:xfrm>
            <a:off x="641600" y="169600"/>
            <a:ext cx="1074000" cy="10740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0"/>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t>Alex C: A Closed Book</a:t>
            </a:r>
            <a:endParaRPr sz="2700"/>
          </a:p>
          <a:p>
            <a:pPr indent="0" lvl="0" marL="0" rtl="0" algn="ctr">
              <a:spcBef>
                <a:spcPts val="0"/>
              </a:spcBef>
              <a:spcAft>
                <a:spcPts val="0"/>
              </a:spcAft>
              <a:buNone/>
            </a:pPr>
            <a:r>
              <a:t/>
            </a:r>
            <a:endParaRPr sz="2700"/>
          </a:p>
        </p:txBody>
      </p:sp>
      <p:sp>
        <p:nvSpPr>
          <p:cNvPr id="709" name="Google Shape;709;p50"/>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txBox="1"/>
          <p:nvPr>
            <p:ph idx="4294967295" type="subTitle"/>
          </p:nvPr>
        </p:nvSpPr>
        <p:spPr>
          <a:xfrm>
            <a:off x="719925" y="3025575"/>
            <a:ext cx="5892600" cy="12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Closed up when talking about mental health, dry responses and more uncomfortable</a:t>
            </a:r>
            <a:endParaRPr/>
          </a:p>
          <a:p>
            <a:pPr indent="-317500" lvl="0" marL="457200" rtl="0" algn="l">
              <a:spcBef>
                <a:spcPts val="0"/>
              </a:spcBef>
              <a:spcAft>
                <a:spcPts val="0"/>
              </a:spcAft>
              <a:buSzPts val="1400"/>
              <a:buChar char="✳"/>
            </a:pPr>
            <a:r>
              <a:rPr lang="en"/>
              <a:t>Heavily reliant on friend group as a support system but doesn’t talk to them much about issues</a:t>
            </a:r>
            <a:endParaRPr/>
          </a:p>
          <a:p>
            <a:pPr indent="-317500" lvl="0" marL="457200" rtl="0" algn="l">
              <a:spcBef>
                <a:spcPts val="0"/>
              </a:spcBef>
              <a:spcAft>
                <a:spcPts val="0"/>
              </a:spcAft>
              <a:buSzPts val="1400"/>
              <a:buChar char="✳"/>
            </a:pPr>
            <a:r>
              <a:rPr lang="en"/>
              <a:t>Didn’t know about university resources, and expressed unwillingness to try them</a:t>
            </a:r>
            <a:endParaRPr/>
          </a:p>
          <a:p>
            <a:pPr indent="-317500" lvl="0" marL="457200" rtl="0" algn="l">
              <a:spcBef>
                <a:spcPts val="0"/>
              </a:spcBef>
              <a:spcAft>
                <a:spcPts val="0"/>
              </a:spcAft>
              <a:buSzPts val="1400"/>
              <a:buChar char="✳"/>
            </a:pPr>
            <a:r>
              <a:rPr lang="en"/>
              <a:t>Emphasized difference between destressing vs. ideal way to spend free time</a:t>
            </a:r>
            <a:endParaRPr/>
          </a:p>
        </p:txBody>
      </p:sp>
      <p:sp>
        <p:nvSpPr>
          <p:cNvPr id="711" name="Google Shape;711;p50"/>
          <p:cNvSpPr txBox="1"/>
          <p:nvPr/>
        </p:nvSpPr>
        <p:spPr>
          <a:xfrm>
            <a:off x="2455728" y="25361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Key Insights</a:t>
            </a:r>
            <a:endParaRPr sz="1000"/>
          </a:p>
        </p:txBody>
      </p:sp>
      <p:sp>
        <p:nvSpPr>
          <p:cNvPr id="712" name="Google Shape;712;p50"/>
          <p:cNvSpPr txBox="1"/>
          <p:nvPr>
            <p:ph idx="4294967295" type="subTitle"/>
          </p:nvPr>
        </p:nvSpPr>
        <p:spPr>
          <a:xfrm>
            <a:off x="842920" y="1602538"/>
            <a:ext cx="5892600" cy="9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Procrastination, stress / workload before due dates</a:t>
            </a:r>
            <a:endParaRPr/>
          </a:p>
          <a:p>
            <a:pPr indent="-317500" lvl="0" marL="457200" rtl="0" algn="l">
              <a:spcBef>
                <a:spcPts val="0"/>
              </a:spcBef>
              <a:spcAft>
                <a:spcPts val="0"/>
              </a:spcAft>
              <a:buSzPts val="1400"/>
              <a:buChar char="✳"/>
            </a:pPr>
            <a:r>
              <a:rPr lang="en"/>
              <a:t>Unmotivated &amp; “lazy” to do things (e.g. cook for himself)</a:t>
            </a:r>
            <a:endParaRPr/>
          </a:p>
          <a:p>
            <a:pPr indent="-317500" lvl="0" marL="457200" rtl="0" algn="l">
              <a:spcBef>
                <a:spcPts val="0"/>
              </a:spcBef>
              <a:spcAft>
                <a:spcPts val="0"/>
              </a:spcAft>
              <a:buSzPts val="1400"/>
              <a:buChar char="✳"/>
            </a:pPr>
            <a:r>
              <a:rPr lang="en"/>
              <a:t>Generally </a:t>
            </a:r>
            <a:r>
              <a:rPr lang="en"/>
              <a:t>overwhelmed</a:t>
            </a:r>
            <a:r>
              <a:rPr lang="en"/>
              <a:t> with schoolwork</a:t>
            </a:r>
            <a:endParaRPr/>
          </a:p>
        </p:txBody>
      </p:sp>
      <p:sp>
        <p:nvSpPr>
          <p:cNvPr id="713" name="Google Shape;713;p50"/>
          <p:cNvSpPr txBox="1"/>
          <p:nvPr/>
        </p:nvSpPr>
        <p:spPr>
          <a:xfrm>
            <a:off x="2578723" y="10883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Main Issues</a:t>
            </a:r>
            <a:endParaRPr sz="1000"/>
          </a:p>
        </p:txBody>
      </p:sp>
      <p:sp>
        <p:nvSpPr>
          <p:cNvPr id="714" name="Google Shape;714;p50"/>
          <p:cNvSpPr txBox="1"/>
          <p:nvPr/>
        </p:nvSpPr>
        <p:spPr>
          <a:xfrm>
            <a:off x="6543648" y="11273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unmotivated</a:t>
            </a:r>
            <a:endParaRPr sz="1000"/>
          </a:p>
        </p:txBody>
      </p:sp>
      <p:sp>
        <p:nvSpPr>
          <p:cNvPr id="715" name="Google Shape;715;p50"/>
          <p:cNvSpPr txBox="1"/>
          <p:nvPr/>
        </p:nvSpPr>
        <p:spPr>
          <a:xfrm>
            <a:off x="6543648" y="2228838"/>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c</a:t>
            </a:r>
            <a:r>
              <a:rPr lang="en" sz="2300">
                <a:solidFill>
                  <a:schemeClr val="dk1"/>
                </a:solidFill>
                <a:latin typeface="Baskervville"/>
                <a:ea typeface="Baskervville"/>
                <a:cs typeface="Baskervville"/>
                <a:sym typeface="Baskervville"/>
              </a:rPr>
              <a:t>losed-off</a:t>
            </a:r>
            <a:endParaRPr sz="1000"/>
          </a:p>
        </p:txBody>
      </p:sp>
      <p:sp>
        <p:nvSpPr>
          <p:cNvPr id="716" name="Google Shape;716;p50"/>
          <p:cNvSpPr txBox="1"/>
          <p:nvPr/>
        </p:nvSpPr>
        <p:spPr>
          <a:xfrm>
            <a:off x="6543648" y="339420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unwilling</a:t>
            </a:r>
            <a:endParaRPr sz="1000"/>
          </a:p>
        </p:txBody>
      </p:sp>
      <p:pic>
        <p:nvPicPr>
          <p:cNvPr id="717" name="Google Shape;717;p50"/>
          <p:cNvPicPr preferRelativeResize="0"/>
          <p:nvPr/>
        </p:nvPicPr>
        <p:blipFill>
          <a:blip r:embed="rId3">
            <a:alphaModFix/>
          </a:blip>
          <a:stretch>
            <a:fillRect/>
          </a:stretch>
        </p:blipFill>
        <p:spPr>
          <a:xfrm>
            <a:off x="641600" y="169600"/>
            <a:ext cx="1074000" cy="10740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51"/>
          <p:cNvPicPr preferRelativeResize="0"/>
          <p:nvPr/>
        </p:nvPicPr>
        <p:blipFill>
          <a:blip r:embed="rId3">
            <a:alphaModFix/>
          </a:blip>
          <a:stretch>
            <a:fillRect/>
          </a:stretch>
        </p:blipFill>
        <p:spPr>
          <a:xfrm rot="-1249657">
            <a:off x="1267110" y="1433812"/>
            <a:ext cx="2052825" cy="2052825"/>
          </a:xfrm>
          <a:prstGeom prst="rect">
            <a:avLst/>
          </a:prstGeom>
          <a:noFill/>
          <a:ln>
            <a:noFill/>
          </a:ln>
        </p:spPr>
      </p:pic>
      <p:pic>
        <p:nvPicPr>
          <p:cNvPr id="723" name="Google Shape;723;p51"/>
          <p:cNvPicPr preferRelativeResize="0"/>
          <p:nvPr/>
        </p:nvPicPr>
        <p:blipFill>
          <a:blip r:embed="rId3">
            <a:alphaModFix/>
          </a:blip>
          <a:stretch>
            <a:fillRect/>
          </a:stretch>
        </p:blipFill>
        <p:spPr>
          <a:xfrm rot="-3175316">
            <a:off x="1616160" y="587612"/>
            <a:ext cx="2052825" cy="2052825"/>
          </a:xfrm>
          <a:prstGeom prst="rect">
            <a:avLst/>
          </a:prstGeom>
          <a:noFill/>
          <a:ln>
            <a:noFill/>
          </a:ln>
        </p:spPr>
      </p:pic>
      <p:sp>
        <p:nvSpPr>
          <p:cNvPr id="724" name="Google Shape;724;p51"/>
          <p:cNvSpPr/>
          <p:nvPr/>
        </p:nvSpPr>
        <p:spPr>
          <a:xfrm>
            <a:off x="631288" y="731275"/>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txBox="1"/>
          <p:nvPr/>
        </p:nvSpPr>
        <p:spPr>
          <a:xfrm>
            <a:off x="3458825" y="1059200"/>
            <a:ext cx="5074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International student with heavy workload</a:t>
            </a:r>
            <a:endParaRPr i="1" sz="2200">
              <a:solidFill>
                <a:schemeClr val="dk1"/>
              </a:solidFill>
              <a:latin typeface="Baskervville"/>
              <a:ea typeface="Baskervville"/>
              <a:cs typeface="Baskervville"/>
              <a:sym typeface="Baskervville"/>
            </a:endParaRPr>
          </a:p>
        </p:txBody>
      </p:sp>
      <p:pic>
        <p:nvPicPr>
          <p:cNvPr id="726" name="Google Shape;726;p51"/>
          <p:cNvPicPr preferRelativeResize="0"/>
          <p:nvPr/>
        </p:nvPicPr>
        <p:blipFill>
          <a:blip r:embed="rId3">
            <a:alphaModFix/>
          </a:blip>
          <a:stretch>
            <a:fillRect/>
          </a:stretch>
        </p:blipFill>
        <p:spPr>
          <a:xfrm rot="1573212">
            <a:off x="570935" y="2296612"/>
            <a:ext cx="2052825" cy="2052825"/>
          </a:xfrm>
          <a:prstGeom prst="rect">
            <a:avLst/>
          </a:prstGeom>
          <a:noFill/>
          <a:ln>
            <a:noFill/>
          </a:ln>
        </p:spPr>
      </p:pic>
      <p:sp>
        <p:nvSpPr>
          <p:cNvPr id="727" name="Google Shape;727;p51"/>
          <p:cNvSpPr txBox="1"/>
          <p:nvPr/>
        </p:nvSpPr>
        <p:spPr>
          <a:xfrm>
            <a:off x="3314525" y="2257950"/>
            <a:ext cx="53631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Depression &amp; anxiety disorders as a frosh</a:t>
            </a:r>
            <a:endParaRPr i="1" sz="2200">
              <a:solidFill>
                <a:schemeClr val="dk1"/>
              </a:solidFill>
              <a:latin typeface="Baskervville"/>
              <a:ea typeface="Baskervville"/>
              <a:cs typeface="Baskervville"/>
              <a:sym typeface="Baskervville"/>
            </a:endParaRPr>
          </a:p>
        </p:txBody>
      </p:sp>
      <p:sp>
        <p:nvSpPr>
          <p:cNvPr id="728" name="Google Shape;728;p51"/>
          <p:cNvSpPr txBox="1"/>
          <p:nvPr/>
        </p:nvSpPr>
        <p:spPr>
          <a:xfrm>
            <a:off x="1834625" y="3636950"/>
            <a:ext cx="57228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Conducted interview at Stanford</a:t>
            </a:r>
            <a:endParaRPr i="1" sz="2200">
              <a:solidFill>
                <a:schemeClr val="dk1"/>
              </a:solidFill>
              <a:latin typeface="Baskervville"/>
              <a:ea typeface="Baskervville"/>
              <a:cs typeface="Baskervville"/>
              <a:sym typeface="Baskervville"/>
            </a:endParaRPr>
          </a:p>
        </p:txBody>
      </p:sp>
      <p:sp>
        <p:nvSpPr>
          <p:cNvPr id="729" name="Google Shape;729;p51"/>
          <p:cNvSpPr txBox="1"/>
          <p:nvPr>
            <p:ph idx="4294967295" type="subTitle"/>
          </p:nvPr>
        </p:nvSpPr>
        <p:spPr>
          <a:xfrm>
            <a:off x="506613" y="337375"/>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Grace J.</a:t>
            </a:r>
            <a:endParaRPr b="1"/>
          </a:p>
        </p:txBody>
      </p:sp>
      <p:pic>
        <p:nvPicPr>
          <p:cNvPr id="730" name="Google Shape;730;p51"/>
          <p:cNvPicPr preferRelativeResize="0"/>
          <p:nvPr/>
        </p:nvPicPr>
        <p:blipFill>
          <a:blip r:embed="rId4">
            <a:alphaModFix/>
          </a:blip>
          <a:stretch>
            <a:fillRect/>
          </a:stretch>
        </p:blipFill>
        <p:spPr>
          <a:xfrm>
            <a:off x="683950" y="783775"/>
            <a:ext cx="1660200" cy="16605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2"/>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Grace J: Overseas &amp; Overwhelmed</a:t>
            </a:r>
            <a:endParaRPr sz="2700"/>
          </a:p>
          <a:p>
            <a:pPr indent="0" lvl="0" marL="0" rtl="0" algn="l">
              <a:spcBef>
                <a:spcPts val="0"/>
              </a:spcBef>
              <a:spcAft>
                <a:spcPts val="0"/>
              </a:spcAft>
              <a:buNone/>
            </a:pPr>
            <a:r>
              <a:t/>
            </a:r>
            <a:endParaRPr sz="2700"/>
          </a:p>
          <a:p>
            <a:pPr indent="0" lvl="0" marL="0" rtl="0" algn="ctr">
              <a:spcBef>
                <a:spcPts val="0"/>
              </a:spcBef>
              <a:spcAft>
                <a:spcPts val="0"/>
              </a:spcAft>
              <a:buNone/>
            </a:pPr>
            <a:r>
              <a:t/>
            </a:r>
            <a:endParaRPr sz="2700"/>
          </a:p>
        </p:txBody>
      </p:sp>
      <p:sp>
        <p:nvSpPr>
          <p:cNvPr id="736" name="Google Shape;736;p52"/>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txBox="1"/>
          <p:nvPr/>
        </p:nvSpPr>
        <p:spPr>
          <a:xfrm>
            <a:off x="558450" y="1291600"/>
            <a:ext cx="8027100" cy="62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a:t>
            </a:r>
            <a:r>
              <a:rPr lang="en" sz="1800">
                <a:solidFill>
                  <a:schemeClr val="dk1"/>
                </a:solidFill>
                <a:latin typeface="Baskervville"/>
                <a:ea typeface="Baskervville"/>
                <a:cs typeface="Baskervville"/>
                <a:sym typeface="Baskervville"/>
              </a:rPr>
              <a:t>I cried a lot when I was a freshman. As an international student, there were so many things I had to learn, especially social cues, and it took me a lot of time to adjust</a:t>
            </a:r>
            <a:r>
              <a:rPr lang="en" sz="1800">
                <a:solidFill>
                  <a:schemeClr val="dk1"/>
                </a:solidFill>
                <a:latin typeface="Baskervville"/>
                <a:ea typeface="Baskervville"/>
                <a:cs typeface="Baskervville"/>
                <a:sym typeface="Baskervville"/>
              </a:rPr>
              <a:t>.”</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 felt like I was on the edge of failing.</a:t>
            </a:r>
            <a:r>
              <a:rPr lang="en" sz="1800">
                <a:solidFill>
                  <a:schemeClr val="dk1"/>
                </a:solidFill>
                <a:latin typeface="Baskervville"/>
                <a:ea typeface="Baskervville"/>
                <a:cs typeface="Baskervville"/>
                <a:sym typeface="Baskervville"/>
              </a:rPr>
              <a:t>"</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“It’s really good for my mental health because I get to see the kids and feel like I’m helping myself, too.”</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“Right now, my mental health is great—I don’t have long-term issues. But sometimes, little things can break me, especially interpersonal stuff.”</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p:txBody>
      </p:sp>
      <p:pic>
        <p:nvPicPr>
          <p:cNvPr id="738" name="Google Shape;738;p52"/>
          <p:cNvPicPr preferRelativeResize="0"/>
          <p:nvPr/>
        </p:nvPicPr>
        <p:blipFill>
          <a:blip r:embed="rId3">
            <a:alphaModFix/>
          </a:blip>
          <a:stretch>
            <a:fillRect/>
          </a:stretch>
        </p:blipFill>
        <p:spPr>
          <a:xfrm>
            <a:off x="635900" y="163750"/>
            <a:ext cx="1085400" cy="10857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p:nvPr/>
        </p:nvSpPr>
        <p:spPr>
          <a:xfrm>
            <a:off x="913250" y="1881053"/>
            <a:ext cx="808800" cy="808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913250" y="3458628"/>
            <a:ext cx="808800" cy="808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4908600" y="1881053"/>
            <a:ext cx="808800" cy="808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4908600" y="3458628"/>
            <a:ext cx="808800" cy="808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txBox="1"/>
          <p:nvPr>
            <p:ph type="title"/>
          </p:nvPr>
        </p:nvSpPr>
        <p:spPr>
          <a:xfrm>
            <a:off x="974700" y="1881050"/>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60" name="Google Shape;460;p35"/>
          <p:cNvSpPr txBox="1"/>
          <p:nvPr>
            <p:ph idx="1" type="subTitle"/>
          </p:nvPr>
        </p:nvSpPr>
        <p:spPr>
          <a:xfrm>
            <a:off x="1908750" y="2201761"/>
            <a:ext cx="2336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intros and choosing a project domain</a:t>
            </a:r>
            <a:endParaRPr/>
          </a:p>
        </p:txBody>
      </p:sp>
      <p:sp>
        <p:nvSpPr>
          <p:cNvPr id="461" name="Google Shape;461;p35"/>
          <p:cNvSpPr txBox="1"/>
          <p:nvPr>
            <p:ph idx="2" type="title"/>
          </p:nvPr>
        </p:nvSpPr>
        <p:spPr>
          <a:xfrm>
            <a:off x="4969500" y="1881050"/>
            <a:ext cx="6870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62" name="Google Shape;462;p35"/>
          <p:cNvSpPr txBox="1"/>
          <p:nvPr>
            <p:ph idx="3" type="subTitle"/>
          </p:nvPr>
        </p:nvSpPr>
        <p:spPr>
          <a:xfrm>
            <a:off x="5904750" y="2462253"/>
            <a:ext cx="2336400" cy="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participants, questions asked, user variety</a:t>
            </a:r>
            <a:endParaRPr/>
          </a:p>
        </p:txBody>
      </p:sp>
      <p:sp>
        <p:nvSpPr>
          <p:cNvPr id="463" name="Google Shape;463;p35"/>
          <p:cNvSpPr txBox="1"/>
          <p:nvPr>
            <p:ph idx="4" type="title"/>
          </p:nvPr>
        </p:nvSpPr>
        <p:spPr>
          <a:xfrm>
            <a:off x="974700" y="3458625"/>
            <a:ext cx="6858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64" name="Google Shape;464;p35"/>
          <p:cNvSpPr txBox="1"/>
          <p:nvPr>
            <p:ph idx="5" type="subTitle"/>
          </p:nvPr>
        </p:nvSpPr>
        <p:spPr>
          <a:xfrm>
            <a:off x="1908750" y="3779328"/>
            <a:ext cx="2336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quotes, takeaways, insights / empathy maps</a:t>
            </a:r>
            <a:endParaRPr/>
          </a:p>
        </p:txBody>
      </p:sp>
      <p:sp>
        <p:nvSpPr>
          <p:cNvPr id="465" name="Google Shape;465;p35"/>
          <p:cNvSpPr txBox="1"/>
          <p:nvPr>
            <p:ph idx="6" type="title"/>
          </p:nvPr>
        </p:nvSpPr>
        <p:spPr>
          <a:xfrm>
            <a:off x="4969500" y="3458625"/>
            <a:ext cx="687000" cy="6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66" name="Google Shape;466;p35"/>
          <p:cNvSpPr txBox="1"/>
          <p:nvPr>
            <p:ph idx="7" type="subTitle"/>
          </p:nvPr>
        </p:nvSpPr>
        <p:spPr>
          <a:xfrm>
            <a:off x="5904750" y="3779328"/>
            <a:ext cx="2336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467" name="Google Shape;467;p35"/>
          <p:cNvSpPr txBox="1"/>
          <p:nvPr>
            <p:ph idx="8"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468" name="Google Shape;468;p35"/>
          <p:cNvSpPr txBox="1"/>
          <p:nvPr>
            <p:ph idx="9" type="subTitle"/>
          </p:nvPr>
        </p:nvSpPr>
        <p:spPr>
          <a:xfrm>
            <a:off x="1908750" y="1671350"/>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69" name="Google Shape;469;p35"/>
          <p:cNvSpPr txBox="1"/>
          <p:nvPr>
            <p:ph idx="13" type="subTitle"/>
          </p:nvPr>
        </p:nvSpPr>
        <p:spPr>
          <a:xfrm>
            <a:off x="5904750" y="1823348"/>
            <a:ext cx="3061800" cy="6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Needfinding Methodology</a:t>
            </a:r>
            <a:endParaRPr/>
          </a:p>
        </p:txBody>
      </p:sp>
      <p:sp>
        <p:nvSpPr>
          <p:cNvPr id="470" name="Google Shape;470;p35"/>
          <p:cNvSpPr txBox="1"/>
          <p:nvPr>
            <p:ph idx="14" type="subTitle"/>
          </p:nvPr>
        </p:nvSpPr>
        <p:spPr>
          <a:xfrm>
            <a:off x="1908750" y="3248925"/>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Interview Results</a:t>
            </a:r>
            <a:endParaRPr/>
          </a:p>
        </p:txBody>
      </p:sp>
      <p:sp>
        <p:nvSpPr>
          <p:cNvPr id="471" name="Google Shape;471;p35"/>
          <p:cNvSpPr txBox="1"/>
          <p:nvPr>
            <p:ph idx="15" type="subTitle"/>
          </p:nvPr>
        </p:nvSpPr>
        <p:spPr>
          <a:xfrm>
            <a:off x="5904750" y="3248925"/>
            <a:ext cx="23364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cxnSp>
        <p:nvCxnSpPr>
          <p:cNvPr id="472" name="Google Shape;472;p35"/>
          <p:cNvCxnSpPr/>
          <p:nvPr/>
        </p:nvCxnSpPr>
        <p:spPr>
          <a:xfrm rot="10800000">
            <a:off x="722050" y="1268050"/>
            <a:ext cx="7710300" cy="0"/>
          </a:xfrm>
          <a:prstGeom prst="straightConnector1">
            <a:avLst/>
          </a:prstGeom>
          <a:noFill/>
          <a:ln cap="flat" cmpd="sng" w="9525">
            <a:solidFill>
              <a:schemeClr val="dk1"/>
            </a:solidFill>
            <a:prstDash val="solid"/>
            <a:round/>
            <a:headEnd len="med" w="med" type="none"/>
            <a:tailEnd len="med" w="med" type="none"/>
          </a:ln>
        </p:spPr>
      </p:cxnSp>
      <p:sp>
        <p:nvSpPr>
          <p:cNvPr id="473" name="Google Shape;473;p35"/>
          <p:cNvSpPr/>
          <p:nvPr/>
        </p:nvSpPr>
        <p:spPr>
          <a:xfrm>
            <a:off x="7694100" y="-1263071"/>
            <a:ext cx="3061800" cy="30618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3"/>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t>Grace J: Overseas &amp; Overwhelmed</a:t>
            </a:r>
            <a:endParaRPr sz="2700"/>
          </a:p>
        </p:txBody>
      </p:sp>
      <p:sp>
        <p:nvSpPr>
          <p:cNvPr id="744" name="Google Shape;744;p53"/>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txBox="1"/>
          <p:nvPr>
            <p:ph idx="4294967295" type="subTitle"/>
          </p:nvPr>
        </p:nvSpPr>
        <p:spPr>
          <a:xfrm>
            <a:off x="719925" y="3177975"/>
            <a:ext cx="5892600" cy="127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Rough transition into college as an </a:t>
            </a:r>
            <a:r>
              <a:rPr lang="en"/>
              <a:t>international student</a:t>
            </a:r>
            <a:endParaRPr/>
          </a:p>
          <a:p>
            <a:pPr indent="-317500" lvl="0" marL="457200" rtl="0" algn="l">
              <a:spcBef>
                <a:spcPts val="0"/>
              </a:spcBef>
              <a:spcAft>
                <a:spcPts val="0"/>
              </a:spcAft>
              <a:buSzPts val="1400"/>
              <a:buChar char="✳"/>
            </a:pPr>
            <a:r>
              <a:rPr lang="en"/>
              <a:t>Found it difficult to make friends at first, and still wishes she had more</a:t>
            </a:r>
            <a:endParaRPr/>
          </a:p>
          <a:p>
            <a:pPr indent="-317500" lvl="0" marL="457200" rtl="0" algn="l">
              <a:spcBef>
                <a:spcPts val="0"/>
              </a:spcBef>
              <a:spcAft>
                <a:spcPts val="0"/>
              </a:spcAft>
              <a:buSzPts val="1400"/>
              <a:buChar char="✳"/>
            </a:pPr>
            <a:r>
              <a:rPr lang="en"/>
              <a:t>Feels fulfilled by TA-ing, involved in many extracurriculars</a:t>
            </a:r>
            <a:endParaRPr/>
          </a:p>
          <a:p>
            <a:pPr indent="-317500" lvl="0" marL="457200" rtl="0" algn="l">
              <a:spcBef>
                <a:spcPts val="0"/>
              </a:spcBef>
              <a:spcAft>
                <a:spcPts val="0"/>
              </a:spcAft>
              <a:buSzPts val="1400"/>
              <a:buChar char="✳"/>
            </a:pPr>
            <a:r>
              <a:rPr lang="en"/>
              <a:t>Overall, currently good mental health</a:t>
            </a:r>
            <a:endParaRPr/>
          </a:p>
          <a:p>
            <a:pPr indent="0" lvl="0" marL="0" rtl="0" algn="l">
              <a:spcBef>
                <a:spcPts val="0"/>
              </a:spcBef>
              <a:spcAft>
                <a:spcPts val="0"/>
              </a:spcAft>
              <a:buNone/>
            </a:pPr>
            <a:r>
              <a:t/>
            </a:r>
            <a:endParaRPr/>
          </a:p>
        </p:txBody>
      </p:sp>
      <p:sp>
        <p:nvSpPr>
          <p:cNvPr id="746" name="Google Shape;746;p53"/>
          <p:cNvSpPr txBox="1"/>
          <p:nvPr/>
        </p:nvSpPr>
        <p:spPr>
          <a:xfrm>
            <a:off x="2455728" y="26885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Key Insights</a:t>
            </a:r>
            <a:endParaRPr sz="1000"/>
          </a:p>
        </p:txBody>
      </p:sp>
      <p:sp>
        <p:nvSpPr>
          <p:cNvPr id="747" name="Google Shape;747;p53"/>
          <p:cNvSpPr txBox="1"/>
          <p:nvPr>
            <p:ph idx="4294967295" type="subTitle"/>
          </p:nvPr>
        </p:nvSpPr>
        <p:spPr>
          <a:xfrm>
            <a:off x="842920" y="1602538"/>
            <a:ext cx="5892600" cy="9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Difficult to adjust as an international student, different social cues and jokes</a:t>
            </a:r>
            <a:endParaRPr/>
          </a:p>
          <a:p>
            <a:pPr indent="-317500" lvl="0" marL="457200" rtl="0" algn="l">
              <a:spcBef>
                <a:spcPts val="0"/>
              </a:spcBef>
              <a:spcAft>
                <a:spcPts val="0"/>
              </a:spcAft>
              <a:buSzPts val="1400"/>
              <a:buChar char="✳"/>
            </a:pPr>
            <a:r>
              <a:rPr lang="en"/>
              <a:t>Generally stressed about workload</a:t>
            </a:r>
            <a:endParaRPr/>
          </a:p>
          <a:p>
            <a:pPr indent="-317500" lvl="0" marL="457200" rtl="0" algn="l">
              <a:spcBef>
                <a:spcPts val="0"/>
              </a:spcBef>
              <a:spcAft>
                <a:spcPts val="0"/>
              </a:spcAft>
              <a:buSzPts val="1400"/>
              <a:buChar char="✳"/>
            </a:pPr>
            <a:r>
              <a:rPr lang="en"/>
              <a:t>Recovery during surgery— some professors unsupportive</a:t>
            </a:r>
            <a:endParaRPr/>
          </a:p>
        </p:txBody>
      </p:sp>
      <p:sp>
        <p:nvSpPr>
          <p:cNvPr id="748" name="Google Shape;748;p53"/>
          <p:cNvSpPr txBox="1"/>
          <p:nvPr/>
        </p:nvSpPr>
        <p:spPr>
          <a:xfrm>
            <a:off x="2578723" y="108835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Main Issues</a:t>
            </a:r>
            <a:endParaRPr sz="1000"/>
          </a:p>
        </p:txBody>
      </p:sp>
      <p:sp>
        <p:nvSpPr>
          <p:cNvPr id="749" name="Google Shape;749;p53"/>
          <p:cNvSpPr txBox="1"/>
          <p:nvPr/>
        </p:nvSpPr>
        <p:spPr>
          <a:xfrm>
            <a:off x="6543648" y="1127325"/>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unsupported</a:t>
            </a:r>
            <a:endParaRPr sz="1000"/>
          </a:p>
        </p:txBody>
      </p:sp>
      <p:sp>
        <p:nvSpPr>
          <p:cNvPr id="750" name="Google Shape;750;p53"/>
          <p:cNvSpPr txBox="1"/>
          <p:nvPr/>
        </p:nvSpPr>
        <p:spPr>
          <a:xfrm>
            <a:off x="6543648" y="2228838"/>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lost</a:t>
            </a:r>
            <a:endParaRPr sz="1000"/>
          </a:p>
        </p:txBody>
      </p:sp>
      <p:sp>
        <p:nvSpPr>
          <p:cNvPr id="751" name="Google Shape;751;p53"/>
          <p:cNvSpPr txBox="1"/>
          <p:nvPr/>
        </p:nvSpPr>
        <p:spPr>
          <a:xfrm>
            <a:off x="6543648" y="3394200"/>
            <a:ext cx="2421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latin typeface="Baskervville"/>
                <a:ea typeface="Baskervville"/>
                <a:cs typeface="Baskervville"/>
                <a:sym typeface="Baskervville"/>
              </a:rPr>
              <a:t>logical</a:t>
            </a:r>
            <a:endParaRPr sz="1000"/>
          </a:p>
        </p:txBody>
      </p:sp>
      <p:pic>
        <p:nvPicPr>
          <p:cNvPr id="752" name="Google Shape;752;p53"/>
          <p:cNvPicPr preferRelativeResize="0"/>
          <p:nvPr/>
        </p:nvPicPr>
        <p:blipFill>
          <a:blip r:embed="rId3">
            <a:alphaModFix/>
          </a:blip>
          <a:stretch>
            <a:fillRect/>
          </a:stretch>
        </p:blipFill>
        <p:spPr>
          <a:xfrm>
            <a:off x="635900" y="163750"/>
            <a:ext cx="1085400" cy="10857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4"/>
          <p:cNvSpPr txBox="1"/>
          <p:nvPr>
            <p:ph type="title"/>
          </p:nvPr>
        </p:nvSpPr>
        <p:spPr>
          <a:xfrm>
            <a:off x="715100" y="1820597"/>
            <a:ext cx="2295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58" name="Google Shape;758;p54"/>
          <p:cNvSpPr txBox="1"/>
          <p:nvPr>
            <p:ph idx="2" type="title"/>
          </p:nvPr>
        </p:nvSpPr>
        <p:spPr>
          <a:xfrm>
            <a:off x="3424350" y="1820597"/>
            <a:ext cx="2295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59" name="Google Shape;759;p54"/>
          <p:cNvSpPr txBox="1"/>
          <p:nvPr>
            <p:ph idx="4" type="title"/>
          </p:nvPr>
        </p:nvSpPr>
        <p:spPr>
          <a:xfrm>
            <a:off x="6133600" y="1820600"/>
            <a:ext cx="2295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3.</a:t>
            </a:r>
            <a:endParaRPr sz="4300"/>
          </a:p>
        </p:txBody>
      </p:sp>
      <p:sp>
        <p:nvSpPr>
          <p:cNvPr id="760" name="Google Shape;760;p54"/>
          <p:cNvSpPr txBox="1"/>
          <p:nvPr>
            <p:ph idx="6"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Takeaways</a:t>
            </a:r>
            <a:endParaRPr/>
          </a:p>
        </p:txBody>
      </p:sp>
      <p:sp>
        <p:nvSpPr>
          <p:cNvPr id="761" name="Google Shape;761;p54"/>
          <p:cNvSpPr txBox="1"/>
          <p:nvPr>
            <p:ph idx="7" type="subTitle"/>
          </p:nvPr>
        </p:nvSpPr>
        <p:spPr>
          <a:xfrm>
            <a:off x="715400" y="3007498"/>
            <a:ext cx="22950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Social aspect</a:t>
            </a:r>
            <a:endParaRPr/>
          </a:p>
          <a:p>
            <a:pPr indent="0" lvl="0" marL="0" rtl="0" algn="ctr">
              <a:spcBef>
                <a:spcPts val="0"/>
              </a:spcBef>
              <a:spcAft>
                <a:spcPts val="0"/>
              </a:spcAft>
              <a:buNone/>
            </a:pPr>
            <a:r>
              <a:rPr i="0" lang="en" sz="3000"/>
              <a:t>🫂</a:t>
            </a:r>
            <a:endParaRPr i="0" sz="3000"/>
          </a:p>
        </p:txBody>
      </p:sp>
      <p:sp>
        <p:nvSpPr>
          <p:cNvPr id="762" name="Google Shape;762;p54"/>
          <p:cNvSpPr txBox="1"/>
          <p:nvPr>
            <p:ph idx="8" type="subTitle"/>
          </p:nvPr>
        </p:nvSpPr>
        <p:spPr>
          <a:xfrm>
            <a:off x="3424650" y="2648902"/>
            <a:ext cx="2295000" cy="117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Unwillingness to </a:t>
            </a:r>
            <a:endParaRPr/>
          </a:p>
          <a:p>
            <a:pPr indent="0" lvl="0" marL="0" rtl="0" algn="ctr">
              <a:spcBef>
                <a:spcPts val="0"/>
              </a:spcBef>
              <a:spcAft>
                <a:spcPts val="0"/>
              </a:spcAft>
              <a:buNone/>
            </a:pPr>
            <a:r>
              <a:rPr lang="en"/>
              <a:t>use resources</a:t>
            </a:r>
            <a:endParaRPr/>
          </a:p>
          <a:p>
            <a:pPr indent="0" lvl="0" marL="0" rtl="0" algn="ctr">
              <a:spcBef>
                <a:spcPts val="0"/>
              </a:spcBef>
              <a:spcAft>
                <a:spcPts val="0"/>
              </a:spcAft>
              <a:buNone/>
            </a:pPr>
            <a:r>
              <a:rPr i="0" lang="en" sz="3000"/>
              <a:t>❎</a:t>
            </a:r>
            <a:endParaRPr i="0" sz="3000"/>
          </a:p>
        </p:txBody>
      </p:sp>
      <p:sp>
        <p:nvSpPr>
          <p:cNvPr id="763" name="Google Shape;763;p54"/>
          <p:cNvSpPr txBox="1"/>
          <p:nvPr>
            <p:ph idx="9" type="subTitle"/>
          </p:nvPr>
        </p:nvSpPr>
        <p:spPr>
          <a:xfrm>
            <a:off x="6133902" y="2971848"/>
            <a:ext cx="22950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Common stressors</a:t>
            </a:r>
            <a:endParaRPr/>
          </a:p>
          <a:p>
            <a:pPr indent="0" lvl="0" marL="0" rtl="0" algn="ctr">
              <a:spcBef>
                <a:spcPts val="0"/>
              </a:spcBef>
              <a:spcAft>
                <a:spcPts val="0"/>
              </a:spcAft>
              <a:buNone/>
            </a:pPr>
            <a:r>
              <a:rPr i="0" lang="en" sz="3000"/>
              <a:t>💙</a:t>
            </a:r>
            <a:endParaRPr i="0"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5"/>
          <p:cNvSpPr txBox="1"/>
          <p:nvPr>
            <p:ph type="title"/>
          </p:nvPr>
        </p:nvSpPr>
        <p:spPr>
          <a:xfrm>
            <a:off x="715100" y="1820597"/>
            <a:ext cx="2295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69" name="Google Shape;769;p55"/>
          <p:cNvSpPr txBox="1"/>
          <p:nvPr>
            <p:ph idx="2" type="title"/>
          </p:nvPr>
        </p:nvSpPr>
        <p:spPr>
          <a:xfrm>
            <a:off x="3424350" y="1820597"/>
            <a:ext cx="2295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70" name="Google Shape;770;p55"/>
          <p:cNvSpPr txBox="1"/>
          <p:nvPr>
            <p:ph idx="4" type="title"/>
          </p:nvPr>
        </p:nvSpPr>
        <p:spPr>
          <a:xfrm>
            <a:off x="6133600" y="1743450"/>
            <a:ext cx="22950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3.</a:t>
            </a:r>
            <a:endParaRPr sz="4300"/>
          </a:p>
        </p:txBody>
      </p:sp>
      <p:sp>
        <p:nvSpPr>
          <p:cNvPr id="771" name="Google Shape;771;p55"/>
          <p:cNvSpPr txBox="1"/>
          <p:nvPr>
            <p:ph idx="6"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772" name="Google Shape;772;p55"/>
          <p:cNvSpPr txBox="1"/>
          <p:nvPr>
            <p:ph idx="7" type="subTitle"/>
          </p:nvPr>
        </p:nvSpPr>
        <p:spPr>
          <a:xfrm>
            <a:off x="609200" y="3132750"/>
            <a:ext cx="2401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Specific interviews</a:t>
            </a:r>
            <a:endParaRPr/>
          </a:p>
          <a:p>
            <a:pPr indent="0" lvl="0" marL="0" rtl="0" algn="ctr">
              <a:spcBef>
                <a:spcPts val="0"/>
              </a:spcBef>
              <a:spcAft>
                <a:spcPts val="0"/>
              </a:spcAft>
              <a:buNone/>
            </a:pPr>
            <a:r>
              <a:rPr i="0" lang="en" sz="3000"/>
              <a:t>🗣️</a:t>
            </a:r>
            <a:endParaRPr i="0" sz="3000"/>
          </a:p>
        </p:txBody>
      </p:sp>
      <p:sp>
        <p:nvSpPr>
          <p:cNvPr id="773" name="Google Shape;773;p55"/>
          <p:cNvSpPr txBox="1"/>
          <p:nvPr>
            <p:ph idx="8" type="subTitle"/>
          </p:nvPr>
        </p:nvSpPr>
        <p:spPr>
          <a:xfrm>
            <a:off x="3424500" y="3071048"/>
            <a:ext cx="22950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Research &amp; usage</a:t>
            </a:r>
            <a:endParaRPr/>
          </a:p>
          <a:p>
            <a:pPr indent="0" lvl="0" marL="0" rtl="0" algn="ctr">
              <a:spcBef>
                <a:spcPts val="0"/>
              </a:spcBef>
              <a:spcAft>
                <a:spcPts val="0"/>
              </a:spcAft>
              <a:buNone/>
            </a:pPr>
            <a:r>
              <a:rPr i="0" lang="en" sz="3000"/>
              <a:t>🥼</a:t>
            </a:r>
            <a:endParaRPr i="0" sz="3000"/>
          </a:p>
        </p:txBody>
      </p:sp>
      <p:sp>
        <p:nvSpPr>
          <p:cNvPr id="774" name="Google Shape;774;p55"/>
          <p:cNvSpPr txBox="1"/>
          <p:nvPr>
            <p:ph idx="9" type="subTitle"/>
          </p:nvPr>
        </p:nvSpPr>
        <p:spPr>
          <a:xfrm>
            <a:off x="5719650" y="2887575"/>
            <a:ext cx="3010200" cy="192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HMW, POV statements, and contradictions</a:t>
            </a:r>
            <a:endParaRPr/>
          </a:p>
          <a:p>
            <a:pPr indent="0" lvl="0" marL="0" rtl="0" algn="ctr">
              <a:spcBef>
                <a:spcPts val="0"/>
              </a:spcBef>
              <a:spcAft>
                <a:spcPts val="0"/>
              </a:spcAft>
              <a:buClr>
                <a:schemeClr val="dk1"/>
              </a:buClr>
              <a:buSzPts val="1100"/>
              <a:buFont typeface="Arial"/>
              <a:buNone/>
            </a:pPr>
            <a:r>
              <a:rPr i="0" lang="en" sz="3000"/>
              <a:t>💡</a:t>
            </a:r>
            <a:endParaRPr i="0" sz="30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cxnSp>
        <p:nvCxnSpPr>
          <p:cNvPr id="779" name="Google Shape;779;p56"/>
          <p:cNvCxnSpPr/>
          <p:nvPr/>
        </p:nvCxnSpPr>
        <p:spPr>
          <a:xfrm rot="10800000">
            <a:off x="3575200" y="3132175"/>
            <a:ext cx="4853700" cy="0"/>
          </a:xfrm>
          <a:prstGeom prst="straightConnector1">
            <a:avLst/>
          </a:prstGeom>
          <a:noFill/>
          <a:ln cap="flat" cmpd="sng" w="9525">
            <a:solidFill>
              <a:schemeClr val="dk1"/>
            </a:solidFill>
            <a:prstDash val="solid"/>
            <a:round/>
            <a:headEnd len="med" w="med" type="none"/>
            <a:tailEnd len="med" w="med" type="none"/>
          </a:ln>
        </p:spPr>
      </p:cxnSp>
      <p:sp>
        <p:nvSpPr>
          <p:cNvPr id="780" name="Google Shape;780;p56"/>
          <p:cNvSpPr/>
          <p:nvPr/>
        </p:nvSpPr>
        <p:spPr>
          <a:xfrm rot="5400000">
            <a:off x="295075" y="403925"/>
            <a:ext cx="3198600" cy="27663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rot="5400000">
            <a:off x="-318850" y="2071700"/>
            <a:ext cx="3198600" cy="2766300"/>
          </a:xfrm>
          <a:prstGeom prst="triangle">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56"/>
          <p:cNvGrpSpPr/>
          <p:nvPr/>
        </p:nvGrpSpPr>
        <p:grpSpPr>
          <a:xfrm>
            <a:off x="7855188" y="655493"/>
            <a:ext cx="409357" cy="409357"/>
            <a:chOff x="1393875" y="-1823657"/>
            <a:chExt cx="409357" cy="409357"/>
          </a:xfrm>
        </p:grpSpPr>
        <p:cxnSp>
          <p:nvCxnSpPr>
            <p:cNvPr id="783" name="Google Shape;783;p5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4" name="Google Shape;784;p5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5" name="Google Shape;785;p5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86" name="Google Shape;786;p5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787" name="Google Shape;787;p56"/>
          <p:cNvGrpSpPr/>
          <p:nvPr/>
        </p:nvGrpSpPr>
        <p:grpSpPr>
          <a:xfrm>
            <a:off x="7855188" y="4136193"/>
            <a:ext cx="409357" cy="409357"/>
            <a:chOff x="1393875" y="-1823657"/>
            <a:chExt cx="409357" cy="409357"/>
          </a:xfrm>
        </p:grpSpPr>
        <p:cxnSp>
          <p:nvCxnSpPr>
            <p:cNvPr id="788" name="Google Shape;788;p5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89" name="Google Shape;789;p5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790" name="Google Shape;790;p5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791" name="Google Shape;791;p5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
        <p:nvSpPr>
          <p:cNvPr id="792" name="Google Shape;792;p56"/>
          <p:cNvSpPr txBox="1"/>
          <p:nvPr>
            <p:ph type="title"/>
          </p:nvPr>
        </p:nvSpPr>
        <p:spPr>
          <a:xfrm>
            <a:off x="642950" y="2179625"/>
            <a:ext cx="7785900" cy="8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Appendix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57"/>
          <p:cNvPicPr preferRelativeResize="0"/>
          <p:nvPr/>
        </p:nvPicPr>
        <p:blipFill rotWithShape="1">
          <a:blip r:embed="rId3">
            <a:alphaModFix/>
          </a:blip>
          <a:srcRect b="0" l="0" r="24896" t="0"/>
          <a:stretch/>
        </p:blipFill>
        <p:spPr>
          <a:xfrm>
            <a:off x="291425" y="41700"/>
            <a:ext cx="6469699" cy="5060101"/>
          </a:xfrm>
          <a:prstGeom prst="rect">
            <a:avLst/>
          </a:prstGeom>
          <a:noFill/>
          <a:ln>
            <a:noFill/>
          </a:ln>
        </p:spPr>
      </p:pic>
      <p:sp>
        <p:nvSpPr>
          <p:cNvPr id="798" name="Google Shape;798;p57"/>
          <p:cNvSpPr txBox="1"/>
          <p:nvPr>
            <p:ph idx="4294967295" type="title"/>
          </p:nvPr>
        </p:nvSpPr>
        <p:spPr>
          <a:xfrm>
            <a:off x="6975600" y="1541850"/>
            <a:ext cx="1791600" cy="20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Carl S. — empathy map</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58"/>
          <p:cNvPicPr preferRelativeResize="0"/>
          <p:nvPr/>
        </p:nvPicPr>
        <p:blipFill rotWithShape="1">
          <a:blip r:embed="rId3">
            <a:alphaModFix/>
          </a:blip>
          <a:srcRect b="0" l="583" r="573" t="0"/>
          <a:stretch/>
        </p:blipFill>
        <p:spPr>
          <a:xfrm>
            <a:off x="71275" y="87525"/>
            <a:ext cx="7182377" cy="4838699"/>
          </a:xfrm>
          <a:prstGeom prst="rect">
            <a:avLst/>
          </a:prstGeom>
          <a:noFill/>
          <a:ln>
            <a:noFill/>
          </a:ln>
        </p:spPr>
      </p:pic>
      <p:sp>
        <p:nvSpPr>
          <p:cNvPr id="804" name="Google Shape;804;p58"/>
          <p:cNvSpPr txBox="1"/>
          <p:nvPr>
            <p:ph idx="4294967295" type="title"/>
          </p:nvPr>
        </p:nvSpPr>
        <p:spPr>
          <a:xfrm>
            <a:off x="7253650" y="1476975"/>
            <a:ext cx="1958400" cy="20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Alex C</a:t>
            </a:r>
            <a:r>
              <a:rPr lang="en" sz="3200"/>
              <a:t>. — empathy map</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59"/>
          <p:cNvPicPr preferRelativeResize="0"/>
          <p:nvPr/>
        </p:nvPicPr>
        <p:blipFill rotWithShape="1">
          <a:blip r:embed="rId3">
            <a:alphaModFix/>
          </a:blip>
          <a:srcRect b="0" l="1015" r="24877" t="0"/>
          <a:stretch/>
        </p:blipFill>
        <p:spPr>
          <a:xfrm>
            <a:off x="64900" y="455475"/>
            <a:ext cx="6816824" cy="4280249"/>
          </a:xfrm>
          <a:prstGeom prst="rect">
            <a:avLst/>
          </a:prstGeom>
          <a:noFill/>
          <a:ln>
            <a:noFill/>
          </a:ln>
        </p:spPr>
      </p:pic>
      <p:sp>
        <p:nvSpPr>
          <p:cNvPr id="810" name="Google Shape;810;p59"/>
          <p:cNvSpPr txBox="1"/>
          <p:nvPr>
            <p:ph idx="4294967295" type="title"/>
          </p:nvPr>
        </p:nvSpPr>
        <p:spPr>
          <a:xfrm>
            <a:off x="6975600" y="1541850"/>
            <a:ext cx="2125200" cy="20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Grace J. </a:t>
            </a:r>
            <a:r>
              <a:rPr lang="en" sz="3200"/>
              <a:t>— empathy map</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sp>
        <p:nvSpPr>
          <p:cNvPr id="479" name="Google Shape;479;p36"/>
          <p:cNvSpPr/>
          <p:nvPr/>
        </p:nvSpPr>
        <p:spPr>
          <a:xfrm>
            <a:off x="478913"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2619137"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4759361"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6899585"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36"/>
          <p:cNvPicPr preferRelativeResize="0"/>
          <p:nvPr/>
        </p:nvPicPr>
        <p:blipFill rotWithShape="1">
          <a:blip r:embed="rId3">
            <a:alphaModFix/>
          </a:blip>
          <a:srcRect b="27669" l="19188" r="21717" t="27673"/>
          <a:stretch/>
        </p:blipFill>
        <p:spPr>
          <a:xfrm>
            <a:off x="2670437" y="1532650"/>
            <a:ext cx="1662900" cy="1675200"/>
          </a:xfrm>
          <a:prstGeom prst="ellipse">
            <a:avLst/>
          </a:prstGeom>
          <a:noFill/>
          <a:ln>
            <a:noFill/>
          </a:ln>
        </p:spPr>
      </p:pic>
      <p:sp>
        <p:nvSpPr>
          <p:cNvPr id="484" name="Google Shape;484;p36"/>
          <p:cNvSpPr txBox="1"/>
          <p:nvPr>
            <p:ph idx="4294967295" type="subTitle"/>
          </p:nvPr>
        </p:nvSpPr>
        <p:spPr>
          <a:xfrm>
            <a:off x="27833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Carolyn </a:t>
            </a:r>
            <a:r>
              <a:rPr b="1" lang="en"/>
              <a:t>Lee</a:t>
            </a:r>
            <a:endParaRPr b="1"/>
          </a:p>
        </p:txBody>
      </p:sp>
      <p:sp>
        <p:nvSpPr>
          <p:cNvPr id="485" name="Google Shape;485;p36"/>
          <p:cNvSpPr txBox="1"/>
          <p:nvPr>
            <p:ph idx="4294967295" type="subTitle"/>
          </p:nvPr>
        </p:nvSpPr>
        <p:spPr>
          <a:xfrm>
            <a:off x="6431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Kristine Ma</a:t>
            </a:r>
            <a:endParaRPr b="1"/>
          </a:p>
        </p:txBody>
      </p:sp>
      <p:sp>
        <p:nvSpPr>
          <p:cNvPr id="486" name="Google Shape;486;p36"/>
          <p:cNvSpPr txBox="1"/>
          <p:nvPr>
            <p:ph idx="4294967295" type="subTitle"/>
          </p:nvPr>
        </p:nvSpPr>
        <p:spPr>
          <a:xfrm>
            <a:off x="49235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Lucas Wang</a:t>
            </a:r>
            <a:endParaRPr b="1"/>
          </a:p>
        </p:txBody>
      </p:sp>
      <p:sp>
        <p:nvSpPr>
          <p:cNvPr id="487" name="Google Shape;487;p36"/>
          <p:cNvSpPr txBox="1"/>
          <p:nvPr>
            <p:ph idx="4294967295" type="subTitle"/>
          </p:nvPr>
        </p:nvSpPr>
        <p:spPr>
          <a:xfrm>
            <a:off x="70637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Evelyn Song</a:t>
            </a:r>
            <a:endParaRPr b="1"/>
          </a:p>
        </p:txBody>
      </p:sp>
      <p:sp>
        <p:nvSpPr>
          <p:cNvPr id="488" name="Google Shape;488;p36"/>
          <p:cNvSpPr txBox="1"/>
          <p:nvPr>
            <p:ph idx="4294967295" type="subTitle"/>
          </p:nvPr>
        </p:nvSpPr>
        <p:spPr>
          <a:xfrm>
            <a:off x="27833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Computer Science (HCI)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89" name="Google Shape;489;p36"/>
          <p:cNvSpPr txBox="1"/>
          <p:nvPr>
            <p:ph idx="4294967295" type="subTitle"/>
          </p:nvPr>
        </p:nvSpPr>
        <p:spPr>
          <a:xfrm>
            <a:off x="6431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Symbolic Systems (HCI)</a:t>
            </a:r>
            <a:endParaRPr/>
          </a:p>
          <a:p>
            <a:pPr indent="0" lvl="0" marL="0" rtl="0" algn="ctr">
              <a:spcBef>
                <a:spcPts val="0"/>
              </a:spcBef>
              <a:spcAft>
                <a:spcPts val="0"/>
              </a:spcAft>
              <a:buNone/>
            </a:pPr>
            <a:r>
              <a:t/>
            </a:r>
            <a:endParaRPr/>
          </a:p>
        </p:txBody>
      </p:sp>
      <p:sp>
        <p:nvSpPr>
          <p:cNvPr id="490" name="Google Shape;490;p36"/>
          <p:cNvSpPr txBox="1"/>
          <p:nvPr>
            <p:ph idx="4294967295" type="subTitle"/>
          </p:nvPr>
        </p:nvSpPr>
        <p:spPr>
          <a:xfrm>
            <a:off x="70637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Human Biology + CS (HCI)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1" name="Google Shape;491;p36"/>
          <p:cNvSpPr txBox="1"/>
          <p:nvPr>
            <p:ph idx="4294967295" type="subTitle"/>
          </p:nvPr>
        </p:nvSpPr>
        <p:spPr>
          <a:xfrm>
            <a:off x="49235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Sophomore</a:t>
            </a:r>
            <a:endParaRPr/>
          </a:p>
          <a:p>
            <a:pPr indent="0" lvl="0" marL="0" rtl="0" algn="ctr">
              <a:spcBef>
                <a:spcPts val="0"/>
              </a:spcBef>
              <a:spcAft>
                <a:spcPts val="0"/>
              </a:spcAft>
              <a:buNone/>
            </a:pPr>
            <a:r>
              <a:rPr lang="en"/>
              <a:t>Design + </a:t>
            </a:r>
            <a:endParaRPr/>
          </a:p>
          <a:p>
            <a:pPr indent="0" lvl="0" marL="0" rtl="0" algn="ctr">
              <a:spcBef>
                <a:spcPts val="0"/>
              </a:spcBef>
              <a:spcAft>
                <a:spcPts val="0"/>
              </a:spcAft>
              <a:buNone/>
            </a:pPr>
            <a:r>
              <a:rPr lang="en"/>
              <a:t>CS (HCI)</a:t>
            </a:r>
            <a:endParaRPr/>
          </a:p>
        </p:txBody>
      </p:sp>
      <p:pic>
        <p:nvPicPr>
          <p:cNvPr id="492" name="Google Shape;492;p36"/>
          <p:cNvPicPr preferRelativeResize="0"/>
          <p:nvPr/>
        </p:nvPicPr>
        <p:blipFill rotWithShape="1">
          <a:blip r:embed="rId4">
            <a:alphaModFix/>
          </a:blip>
          <a:srcRect b="8283" l="0" r="0" t="5524"/>
          <a:stretch/>
        </p:blipFill>
        <p:spPr>
          <a:xfrm>
            <a:off x="4791750" y="1532650"/>
            <a:ext cx="1700700" cy="1675200"/>
          </a:xfrm>
          <a:prstGeom prst="ellipse">
            <a:avLst/>
          </a:prstGeom>
          <a:noFill/>
          <a:ln>
            <a:noFill/>
          </a:ln>
        </p:spPr>
      </p:pic>
      <p:pic>
        <p:nvPicPr>
          <p:cNvPr id="493" name="Google Shape;493;p36"/>
          <p:cNvPicPr preferRelativeResize="0"/>
          <p:nvPr/>
        </p:nvPicPr>
        <p:blipFill rotWithShape="1">
          <a:blip r:embed="rId5">
            <a:alphaModFix/>
          </a:blip>
          <a:srcRect b="3697" l="0" r="0" t="8483"/>
          <a:stretch/>
        </p:blipFill>
        <p:spPr>
          <a:xfrm>
            <a:off x="6950875" y="1538800"/>
            <a:ext cx="1662900" cy="1662900"/>
          </a:xfrm>
          <a:prstGeom prst="ellipse">
            <a:avLst/>
          </a:prstGeom>
          <a:noFill/>
          <a:ln cap="flat" cmpd="sng" w="9525">
            <a:solidFill>
              <a:schemeClr val="accent4"/>
            </a:solidFill>
            <a:prstDash val="solid"/>
            <a:round/>
            <a:headEnd len="sm" w="sm" type="none"/>
            <a:tailEnd len="sm" w="sm" type="none"/>
          </a:ln>
        </p:spPr>
      </p:pic>
      <p:pic>
        <p:nvPicPr>
          <p:cNvPr id="494" name="Google Shape;494;p36"/>
          <p:cNvPicPr preferRelativeResize="0"/>
          <p:nvPr/>
        </p:nvPicPr>
        <p:blipFill rotWithShape="1">
          <a:blip r:embed="rId6">
            <a:alphaModFix/>
          </a:blip>
          <a:srcRect b="7176" l="0" r="0" t="7185"/>
          <a:stretch/>
        </p:blipFill>
        <p:spPr>
          <a:xfrm>
            <a:off x="530237" y="1532650"/>
            <a:ext cx="1662900" cy="16752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Choosing a </a:t>
            </a:r>
            <a:r>
              <a:rPr lang="en"/>
              <a:t>Project Domain</a:t>
            </a:r>
            <a:endParaRPr/>
          </a:p>
        </p:txBody>
      </p:sp>
      <p:sp>
        <p:nvSpPr>
          <p:cNvPr id="500" name="Google Shape;500;p37"/>
          <p:cNvSpPr txBox="1"/>
          <p:nvPr/>
        </p:nvSpPr>
        <p:spPr>
          <a:xfrm>
            <a:off x="1574695" y="4025551"/>
            <a:ext cx="22110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Student identity + shared stressors of university life (ECs, classes, work)</a:t>
            </a:r>
            <a:endParaRPr>
              <a:solidFill>
                <a:schemeClr val="dk1"/>
              </a:solidFill>
              <a:latin typeface="Nunito"/>
              <a:ea typeface="Nunito"/>
              <a:cs typeface="Nunito"/>
              <a:sym typeface="Nunito"/>
            </a:endParaRPr>
          </a:p>
        </p:txBody>
      </p:sp>
      <p:sp>
        <p:nvSpPr>
          <p:cNvPr id="501" name="Google Shape;501;p37"/>
          <p:cNvSpPr txBox="1"/>
          <p:nvPr/>
        </p:nvSpPr>
        <p:spPr>
          <a:xfrm>
            <a:off x="3181800" y="1873938"/>
            <a:ext cx="27804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Choosing a domain that can help students’ mental health</a:t>
            </a:r>
            <a:endParaRPr>
              <a:solidFill>
                <a:schemeClr val="dk1"/>
              </a:solidFill>
              <a:latin typeface="Nunito"/>
              <a:ea typeface="Nunito"/>
              <a:cs typeface="Nunito"/>
              <a:sym typeface="Nunito"/>
            </a:endParaRPr>
          </a:p>
        </p:txBody>
      </p:sp>
      <p:sp>
        <p:nvSpPr>
          <p:cNvPr id="502" name="Google Shape;502;p37"/>
          <p:cNvSpPr txBox="1"/>
          <p:nvPr/>
        </p:nvSpPr>
        <p:spPr>
          <a:xfrm>
            <a:off x="5391650" y="4025725"/>
            <a:ext cx="24591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Concerns that we’ve generally observed in college students</a:t>
            </a:r>
            <a:endParaRPr>
              <a:solidFill>
                <a:schemeClr val="dk1"/>
              </a:solidFill>
              <a:latin typeface="Nunito"/>
              <a:ea typeface="Nunito"/>
              <a:cs typeface="Nunito"/>
              <a:sym typeface="Nunito"/>
            </a:endParaRPr>
          </a:p>
        </p:txBody>
      </p:sp>
      <p:sp>
        <p:nvSpPr>
          <p:cNvPr id="503" name="Google Shape;503;p37"/>
          <p:cNvSpPr txBox="1"/>
          <p:nvPr/>
        </p:nvSpPr>
        <p:spPr>
          <a:xfrm>
            <a:off x="1574695" y="3469223"/>
            <a:ext cx="22110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Shared Interests</a:t>
            </a:r>
            <a:endParaRPr i="1" sz="2200">
              <a:solidFill>
                <a:schemeClr val="dk1"/>
              </a:solidFill>
              <a:latin typeface="Baskervville"/>
              <a:ea typeface="Baskervville"/>
              <a:cs typeface="Baskervville"/>
              <a:sym typeface="Baskervville"/>
            </a:endParaRPr>
          </a:p>
        </p:txBody>
      </p:sp>
      <p:sp>
        <p:nvSpPr>
          <p:cNvPr id="504" name="Google Shape;504;p37"/>
          <p:cNvSpPr txBox="1"/>
          <p:nvPr/>
        </p:nvSpPr>
        <p:spPr>
          <a:xfrm>
            <a:off x="3154050" y="1304075"/>
            <a:ext cx="28359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University Setting</a:t>
            </a:r>
            <a:endParaRPr i="1" sz="2200">
              <a:solidFill>
                <a:schemeClr val="dk1"/>
              </a:solidFill>
              <a:latin typeface="Baskervville"/>
              <a:ea typeface="Baskervville"/>
              <a:cs typeface="Baskervville"/>
              <a:sym typeface="Baskervville"/>
            </a:endParaRPr>
          </a:p>
        </p:txBody>
      </p:sp>
      <p:sp>
        <p:nvSpPr>
          <p:cNvPr id="505" name="Google Shape;505;p37"/>
          <p:cNvSpPr txBox="1"/>
          <p:nvPr/>
        </p:nvSpPr>
        <p:spPr>
          <a:xfrm>
            <a:off x="5471730" y="3469398"/>
            <a:ext cx="22110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Burnout</a:t>
            </a:r>
            <a:r>
              <a:rPr i="1" lang="en" sz="2200">
                <a:solidFill>
                  <a:schemeClr val="dk1"/>
                </a:solidFill>
                <a:latin typeface="Baskervville"/>
                <a:ea typeface="Baskervville"/>
                <a:cs typeface="Baskervville"/>
                <a:sym typeface="Baskervville"/>
              </a:rPr>
              <a:t> &amp; </a:t>
            </a:r>
            <a:r>
              <a:rPr i="1" lang="en" sz="2200">
                <a:solidFill>
                  <a:schemeClr val="dk1"/>
                </a:solidFill>
                <a:latin typeface="Baskervville"/>
                <a:ea typeface="Baskervville"/>
                <a:cs typeface="Baskervville"/>
                <a:sym typeface="Baskervville"/>
              </a:rPr>
              <a:t>Stress</a:t>
            </a:r>
            <a:endParaRPr i="1" sz="2200">
              <a:solidFill>
                <a:schemeClr val="dk1"/>
              </a:solidFill>
              <a:latin typeface="Baskervville"/>
              <a:ea typeface="Baskervville"/>
              <a:cs typeface="Baskervville"/>
              <a:sym typeface="Baskervville"/>
            </a:endParaRPr>
          </a:p>
        </p:txBody>
      </p:sp>
      <p:cxnSp>
        <p:nvCxnSpPr>
          <p:cNvPr id="506" name="Google Shape;506;p37"/>
          <p:cNvCxnSpPr/>
          <p:nvPr/>
        </p:nvCxnSpPr>
        <p:spPr>
          <a:xfrm rot="10800000">
            <a:off x="3604450" y="1870537"/>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07" name="Google Shape;507;p37"/>
          <p:cNvCxnSpPr/>
          <p:nvPr/>
        </p:nvCxnSpPr>
        <p:spPr>
          <a:xfrm rot="10800000">
            <a:off x="1707445" y="4032324"/>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08" name="Google Shape;508;p37"/>
          <p:cNvCxnSpPr/>
          <p:nvPr/>
        </p:nvCxnSpPr>
        <p:spPr>
          <a:xfrm rot="10800000">
            <a:off x="5604480" y="4032499"/>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09" name="Google Shape;509;p37"/>
          <p:cNvCxnSpPr>
            <a:stCxn id="510" idx="6"/>
            <a:endCxn id="511" idx="2"/>
          </p:cNvCxnSpPr>
          <p:nvPr/>
        </p:nvCxnSpPr>
        <p:spPr>
          <a:xfrm>
            <a:off x="3005395" y="2979300"/>
            <a:ext cx="1241400" cy="300"/>
          </a:xfrm>
          <a:prstGeom prst="straightConnector1">
            <a:avLst/>
          </a:prstGeom>
          <a:noFill/>
          <a:ln cap="flat" cmpd="sng" w="9525">
            <a:solidFill>
              <a:schemeClr val="dk1"/>
            </a:solidFill>
            <a:prstDash val="solid"/>
            <a:round/>
            <a:headEnd len="med" w="med" type="none"/>
            <a:tailEnd len="med" w="med" type="none"/>
          </a:ln>
        </p:spPr>
      </p:cxnSp>
      <p:cxnSp>
        <p:nvCxnSpPr>
          <p:cNvPr id="512" name="Google Shape;512;p37"/>
          <p:cNvCxnSpPr>
            <a:stCxn id="511" idx="6"/>
            <a:endCxn id="513" idx="2"/>
          </p:cNvCxnSpPr>
          <p:nvPr/>
        </p:nvCxnSpPr>
        <p:spPr>
          <a:xfrm>
            <a:off x="4897200" y="2979475"/>
            <a:ext cx="1354800" cy="0"/>
          </a:xfrm>
          <a:prstGeom prst="straightConnector1">
            <a:avLst/>
          </a:prstGeom>
          <a:noFill/>
          <a:ln cap="flat" cmpd="sng" w="9525">
            <a:solidFill>
              <a:schemeClr val="dk1"/>
            </a:solidFill>
            <a:prstDash val="solid"/>
            <a:round/>
            <a:headEnd len="med" w="med" type="none"/>
            <a:tailEnd len="med" w="med" type="none"/>
          </a:ln>
        </p:spPr>
      </p:cxnSp>
      <p:cxnSp>
        <p:nvCxnSpPr>
          <p:cNvPr id="514" name="Google Shape;514;p37"/>
          <p:cNvCxnSpPr>
            <a:stCxn id="510" idx="4"/>
            <a:endCxn id="503" idx="0"/>
          </p:cNvCxnSpPr>
          <p:nvPr/>
        </p:nvCxnSpPr>
        <p:spPr>
          <a:xfrm>
            <a:off x="2680195" y="3304500"/>
            <a:ext cx="0" cy="164700"/>
          </a:xfrm>
          <a:prstGeom prst="straightConnector1">
            <a:avLst/>
          </a:prstGeom>
          <a:noFill/>
          <a:ln cap="flat" cmpd="sng" w="9525">
            <a:solidFill>
              <a:schemeClr val="dk1"/>
            </a:solidFill>
            <a:prstDash val="solid"/>
            <a:round/>
            <a:headEnd len="med" w="med" type="none"/>
            <a:tailEnd len="med" w="med" type="none"/>
          </a:ln>
        </p:spPr>
      </p:cxnSp>
      <p:cxnSp>
        <p:nvCxnSpPr>
          <p:cNvPr id="515" name="Google Shape;515;p37"/>
          <p:cNvCxnSpPr/>
          <p:nvPr/>
        </p:nvCxnSpPr>
        <p:spPr>
          <a:xfrm>
            <a:off x="4572000" y="2489400"/>
            <a:ext cx="0" cy="164700"/>
          </a:xfrm>
          <a:prstGeom prst="straightConnector1">
            <a:avLst/>
          </a:prstGeom>
          <a:noFill/>
          <a:ln cap="flat" cmpd="sng" w="9525">
            <a:solidFill>
              <a:schemeClr val="dk1"/>
            </a:solidFill>
            <a:prstDash val="solid"/>
            <a:round/>
            <a:headEnd len="med" w="med" type="none"/>
            <a:tailEnd len="med" w="med" type="none"/>
          </a:ln>
        </p:spPr>
      </p:cxnSp>
      <p:cxnSp>
        <p:nvCxnSpPr>
          <p:cNvPr id="516" name="Google Shape;516;p37"/>
          <p:cNvCxnSpPr>
            <a:stCxn id="513" idx="4"/>
            <a:endCxn id="505" idx="0"/>
          </p:cNvCxnSpPr>
          <p:nvPr/>
        </p:nvCxnSpPr>
        <p:spPr>
          <a:xfrm>
            <a:off x="6577230" y="3304675"/>
            <a:ext cx="0" cy="164700"/>
          </a:xfrm>
          <a:prstGeom prst="straightConnector1">
            <a:avLst/>
          </a:prstGeom>
          <a:noFill/>
          <a:ln cap="flat" cmpd="sng" w="9525">
            <a:solidFill>
              <a:schemeClr val="dk1"/>
            </a:solidFill>
            <a:prstDash val="solid"/>
            <a:round/>
            <a:headEnd len="med" w="med" type="none"/>
            <a:tailEnd len="med" w="med" type="none"/>
          </a:ln>
        </p:spPr>
      </p:cxnSp>
      <p:sp>
        <p:nvSpPr>
          <p:cNvPr id="510" name="Google Shape;510;p37"/>
          <p:cNvSpPr/>
          <p:nvPr/>
        </p:nvSpPr>
        <p:spPr>
          <a:xfrm>
            <a:off x="2354995" y="2654100"/>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4246800" y="2654275"/>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6252030" y="2654275"/>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2486477" y="2761073"/>
            <a:ext cx="387443" cy="388490"/>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7"/>
          <p:cNvGrpSpPr/>
          <p:nvPr/>
        </p:nvGrpSpPr>
        <p:grpSpPr>
          <a:xfrm>
            <a:off x="6383491" y="2798783"/>
            <a:ext cx="387439" cy="385572"/>
            <a:chOff x="-49786250" y="2316650"/>
            <a:chExt cx="300900" cy="299450"/>
          </a:xfrm>
        </p:grpSpPr>
        <p:sp>
          <p:nvSpPr>
            <p:cNvPr id="519" name="Google Shape;519;p37"/>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7"/>
          <p:cNvGrpSpPr/>
          <p:nvPr/>
        </p:nvGrpSpPr>
        <p:grpSpPr>
          <a:xfrm>
            <a:off x="4359966" y="2768384"/>
            <a:ext cx="424058" cy="421832"/>
            <a:chOff x="-46772025" y="2701925"/>
            <a:chExt cx="300900" cy="300900"/>
          </a:xfrm>
        </p:grpSpPr>
        <p:sp>
          <p:nvSpPr>
            <p:cNvPr id="527" name="Google Shape;527;p37"/>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8"/>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Interviewee Criteria</a:t>
            </a:r>
            <a:endParaRPr/>
          </a:p>
        </p:txBody>
      </p:sp>
      <p:sp>
        <p:nvSpPr>
          <p:cNvPr id="534" name="Google Shape;534;p38"/>
          <p:cNvSpPr txBox="1"/>
          <p:nvPr/>
        </p:nvSpPr>
        <p:spPr>
          <a:xfrm>
            <a:off x="726270" y="4025551"/>
            <a:ext cx="22110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Current or recently graduated students</a:t>
            </a:r>
            <a:endParaRPr>
              <a:solidFill>
                <a:schemeClr val="dk1"/>
              </a:solidFill>
              <a:latin typeface="Nunito"/>
              <a:ea typeface="Nunito"/>
              <a:cs typeface="Nunito"/>
              <a:sym typeface="Nunito"/>
            </a:endParaRPr>
          </a:p>
        </p:txBody>
      </p:sp>
      <p:sp>
        <p:nvSpPr>
          <p:cNvPr id="535" name="Google Shape;535;p38"/>
          <p:cNvSpPr txBox="1"/>
          <p:nvPr/>
        </p:nvSpPr>
        <p:spPr>
          <a:xfrm>
            <a:off x="6383480" y="4025726"/>
            <a:ext cx="22110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Some history with mental health / ongoing struggles</a:t>
            </a:r>
            <a:endParaRPr>
              <a:solidFill>
                <a:schemeClr val="dk1"/>
              </a:solidFill>
              <a:latin typeface="Nunito"/>
              <a:ea typeface="Nunito"/>
              <a:cs typeface="Nunito"/>
              <a:sym typeface="Nunito"/>
            </a:endParaRPr>
          </a:p>
        </p:txBody>
      </p:sp>
      <p:sp>
        <p:nvSpPr>
          <p:cNvPr id="536" name="Google Shape;536;p38"/>
          <p:cNvSpPr txBox="1"/>
          <p:nvPr/>
        </p:nvSpPr>
        <p:spPr>
          <a:xfrm>
            <a:off x="419975" y="3469225"/>
            <a:ext cx="28359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University Students</a:t>
            </a:r>
            <a:endParaRPr i="1" sz="2200">
              <a:solidFill>
                <a:schemeClr val="dk1"/>
              </a:solidFill>
              <a:latin typeface="Baskervville"/>
              <a:ea typeface="Baskervville"/>
              <a:cs typeface="Baskervville"/>
              <a:sym typeface="Baskervville"/>
            </a:endParaRPr>
          </a:p>
        </p:txBody>
      </p:sp>
      <p:sp>
        <p:nvSpPr>
          <p:cNvPr id="537" name="Google Shape;537;p38"/>
          <p:cNvSpPr txBox="1"/>
          <p:nvPr/>
        </p:nvSpPr>
        <p:spPr>
          <a:xfrm>
            <a:off x="6383480" y="3469398"/>
            <a:ext cx="22110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Mental Health</a:t>
            </a:r>
            <a:endParaRPr i="1" sz="2200">
              <a:solidFill>
                <a:schemeClr val="dk1"/>
              </a:solidFill>
              <a:latin typeface="Baskervville"/>
              <a:ea typeface="Baskervville"/>
              <a:cs typeface="Baskervville"/>
              <a:sym typeface="Baskervville"/>
            </a:endParaRPr>
          </a:p>
        </p:txBody>
      </p:sp>
      <p:cxnSp>
        <p:nvCxnSpPr>
          <p:cNvPr id="538" name="Google Shape;538;p38"/>
          <p:cNvCxnSpPr/>
          <p:nvPr/>
        </p:nvCxnSpPr>
        <p:spPr>
          <a:xfrm rot="10800000">
            <a:off x="859020" y="4032324"/>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39" name="Google Shape;539;p38"/>
          <p:cNvCxnSpPr/>
          <p:nvPr/>
        </p:nvCxnSpPr>
        <p:spPr>
          <a:xfrm rot="10800000">
            <a:off x="6516230" y="4032499"/>
            <a:ext cx="1945500" cy="0"/>
          </a:xfrm>
          <a:prstGeom prst="straightConnector1">
            <a:avLst/>
          </a:prstGeom>
          <a:noFill/>
          <a:ln cap="flat" cmpd="sng" w="9525">
            <a:solidFill>
              <a:schemeClr val="dk1"/>
            </a:solidFill>
            <a:prstDash val="solid"/>
            <a:round/>
            <a:headEnd len="med" w="med" type="none"/>
            <a:tailEnd len="med" w="med" type="none"/>
          </a:ln>
        </p:spPr>
      </p:cxnSp>
      <p:cxnSp>
        <p:nvCxnSpPr>
          <p:cNvPr id="540" name="Google Shape;540;p38"/>
          <p:cNvCxnSpPr>
            <a:stCxn id="541" idx="6"/>
            <a:endCxn id="542" idx="2"/>
          </p:cNvCxnSpPr>
          <p:nvPr/>
        </p:nvCxnSpPr>
        <p:spPr>
          <a:xfrm>
            <a:off x="2156970" y="2979300"/>
            <a:ext cx="2089800" cy="300"/>
          </a:xfrm>
          <a:prstGeom prst="straightConnector1">
            <a:avLst/>
          </a:prstGeom>
          <a:noFill/>
          <a:ln cap="flat" cmpd="sng" w="9525">
            <a:solidFill>
              <a:schemeClr val="dk1"/>
            </a:solidFill>
            <a:prstDash val="solid"/>
            <a:round/>
            <a:headEnd len="med" w="med" type="none"/>
            <a:tailEnd len="med" w="med" type="none"/>
          </a:ln>
        </p:spPr>
      </p:cxnSp>
      <p:cxnSp>
        <p:nvCxnSpPr>
          <p:cNvPr id="543" name="Google Shape;543;p38"/>
          <p:cNvCxnSpPr>
            <a:stCxn id="542" idx="6"/>
            <a:endCxn id="544" idx="2"/>
          </p:cNvCxnSpPr>
          <p:nvPr/>
        </p:nvCxnSpPr>
        <p:spPr>
          <a:xfrm>
            <a:off x="4897200" y="2979475"/>
            <a:ext cx="2266500" cy="0"/>
          </a:xfrm>
          <a:prstGeom prst="straightConnector1">
            <a:avLst/>
          </a:prstGeom>
          <a:noFill/>
          <a:ln cap="flat" cmpd="sng" w="9525">
            <a:solidFill>
              <a:schemeClr val="dk1"/>
            </a:solidFill>
            <a:prstDash val="solid"/>
            <a:round/>
            <a:headEnd len="med" w="med" type="none"/>
            <a:tailEnd len="med" w="med" type="none"/>
          </a:ln>
        </p:spPr>
      </p:cxnSp>
      <p:cxnSp>
        <p:nvCxnSpPr>
          <p:cNvPr id="545" name="Google Shape;545;p38"/>
          <p:cNvCxnSpPr>
            <a:stCxn id="541" idx="4"/>
            <a:endCxn id="536" idx="0"/>
          </p:cNvCxnSpPr>
          <p:nvPr/>
        </p:nvCxnSpPr>
        <p:spPr>
          <a:xfrm>
            <a:off x="1831770" y="3304500"/>
            <a:ext cx="6300" cy="164700"/>
          </a:xfrm>
          <a:prstGeom prst="straightConnector1">
            <a:avLst/>
          </a:prstGeom>
          <a:noFill/>
          <a:ln cap="flat" cmpd="sng" w="9525">
            <a:solidFill>
              <a:schemeClr val="dk1"/>
            </a:solidFill>
            <a:prstDash val="solid"/>
            <a:round/>
            <a:headEnd len="med" w="med" type="none"/>
            <a:tailEnd len="med" w="med" type="none"/>
          </a:ln>
        </p:spPr>
      </p:cxnSp>
      <p:cxnSp>
        <p:nvCxnSpPr>
          <p:cNvPr id="546" name="Google Shape;546;p38"/>
          <p:cNvCxnSpPr/>
          <p:nvPr/>
        </p:nvCxnSpPr>
        <p:spPr>
          <a:xfrm>
            <a:off x="4572000" y="2489400"/>
            <a:ext cx="0" cy="164700"/>
          </a:xfrm>
          <a:prstGeom prst="straightConnector1">
            <a:avLst/>
          </a:prstGeom>
          <a:noFill/>
          <a:ln cap="flat" cmpd="sng" w="9525">
            <a:solidFill>
              <a:schemeClr val="dk1"/>
            </a:solidFill>
            <a:prstDash val="solid"/>
            <a:round/>
            <a:headEnd len="med" w="med" type="none"/>
            <a:tailEnd len="med" w="med" type="none"/>
          </a:ln>
        </p:spPr>
      </p:cxnSp>
      <p:cxnSp>
        <p:nvCxnSpPr>
          <p:cNvPr id="547" name="Google Shape;547;p38"/>
          <p:cNvCxnSpPr>
            <a:stCxn id="544" idx="4"/>
            <a:endCxn id="537" idx="0"/>
          </p:cNvCxnSpPr>
          <p:nvPr/>
        </p:nvCxnSpPr>
        <p:spPr>
          <a:xfrm>
            <a:off x="7488980" y="3304675"/>
            <a:ext cx="0" cy="164700"/>
          </a:xfrm>
          <a:prstGeom prst="straightConnector1">
            <a:avLst/>
          </a:prstGeom>
          <a:noFill/>
          <a:ln cap="flat" cmpd="sng" w="9525">
            <a:solidFill>
              <a:schemeClr val="dk1"/>
            </a:solidFill>
            <a:prstDash val="solid"/>
            <a:round/>
            <a:headEnd len="med" w="med" type="none"/>
            <a:tailEnd len="med" w="med" type="none"/>
          </a:ln>
        </p:spPr>
      </p:cxnSp>
      <p:sp>
        <p:nvSpPr>
          <p:cNvPr id="541" name="Google Shape;541;p38"/>
          <p:cNvSpPr/>
          <p:nvPr/>
        </p:nvSpPr>
        <p:spPr>
          <a:xfrm>
            <a:off x="1506570" y="2654100"/>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8"/>
          <p:cNvSpPr/>
          <p:nvPr/>
        </p:nvSpPr>
        <p:spPr>
          <a:xfrm>
            <a:off x="4246800" y="2654275"/>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8"/>
          <p:cNvSpPr/>
          <p:nvPr/>
        </p:nvSpPr>
        <p:spPr>
          <a:xfrm>
            <a:off x="7163780" y="2654275"/>
            <a:ext cx="650400" cy="650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8"/>
          <p:cNvSpPr/>
          <p:nvPr/>
        </p:nvSpPr>
        <p:spPr>
          <a:xfrm>
            <a:off x="1638062" y="2783335"/>
            <a:ext cx="387416" cy="352816"/>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8"/>
          <p:cNvSpPr txBox="1"/>
          <p:nvPr/>
        </p:nvSpPr>
        <p:spPr>
          <a:xfrm>
            <a:off x="3181800" y="1873938"/>
            <a:ext cx="27804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Nunito"/>
                <a:ea typeface="Nunito"/>
                <a:cs typeface="Nunito"/>
                <a:sym typeface="Nunito"/>
              </a:rPr>
              <a:t>Non-overlapping identities, varied universities</a:t>
            </a:r>
            <a:endParaRPr>
              <a:solidFill>
                <a:schemeClr val="dk1"/>
              </a:solidFill>
              <a:latin typeface="Nunito"/>
              <a:ea typeface="Nunito"/>
              <a:cs typeface="Nunito"/>
              <a:sym typeface="Nunito"/>
            </a:endParaRPr>
          </a:p>
        </p:txBody>
      </p:sp>
      <p:sp>
        <p:nvSpPr>
          <p:cNvPr id="550" name="Google Shape;550;p38"/>
          <p:cNvSpPr txBox="1"/>
          <p:nvPr/>
        </p:nvSpPr>
        <p:spPr>
          <a:xfrm>
            <a:off x="3154050" y="1304075"/>
            <a:ext cx="2835900" cy="530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Background</a:t>
            </a:r>
            <a:endParaRPr i="1" sz="2200">
              <a:solidFill>
                <a:schemeClr val="dk1"/>
              </a:solidFill>
              <a:latin typeface="Baskervville"/>
              <a:ea typeface="Baskervville"/>
              <a:cs typeface="Baskervville"/>
              <a:sym typeface="Baskervville"/>
            </a:endParaRPr>
          </a:p>
        </p:txBody>
      </p:sp>
      <p:cxnSp>
        <p:nvCxnSpPr>
          <p:cNvPr id="551" name="Google Shape;551;p38"/>
          <p:cNvCxnSpPr/>
          <p:nvPr/>
        </p:nvCxnSpPr>
        <p:spPr>
          <a:xfrm rot="10800000">
            <a:off x="3604450" y="1870537"/>
            <a:ext cx="1945500" cy="0"/>
          </a:xfrm>
          <a:prstGeom prst="straightConnector1">
            <a:avLst/>
          </a:prstGeom>
          <a:noFill/>
          <a:ln cap="flat" cmpd="sng" w="9525">
            <a:solidFill>
              <a:schemeClr val="dk1"/>
            </a:solidFill>
            <a:prstDash val="solid"/>
            <a:round/>
            <a:headEnd len="med" w="med" type="none"/>
            <a:tailEnd len="med" w="med" type="none"/>
          </a:ln>
        </p:spPr>
      </p:cxnSp>
      <p:grpSp>
        <p:nvGrpSpPr>
          <p:cNvPr id="552" name="Google Shape;552;p38"/>
          <p:cNvGrpSpPr/>
          <p:nvPr/>
        </p:nvGrpSpPr>
        <p:grpSpPr>
          <a:xfrm>
            <a:off x="7311018" y="2803054"/>
            <a:ext cx="355895" cy="352838"/>
            <a:chOff x="-22859750" y="2335900"/>
            <a:chExt cx="296950" cy="294375"/>
          </a:xfrm>
        </p:grpSpPr>
        <p:sp>
          <p:nvSpPr>
            <p:cNvPr id="553" name="Google Shape;553;p38"/>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8"/>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8"/>
          <p:cNvGrpSpPr/>
          <p:nvPr/>
        </p:nvGrpSpPr>
        <p:grpSpPr>
          <a:xfrm>
            <a:off x="4359966" y="2768384"/>
            <a:ext cx="424058" cy="421832"/>
            <a:chOff x="-46772025" y="2701925"/>
            <a:chExt cx="300900" cy="300900"/>
          </a:xfrm>
        </p:grpSpPr>
        <p:sp>
          <p:nvSpPr>
            <p:cNvPr id="557" name="Google Shape;557;p38"/>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9"/>
          <p:cNvSpPr/>
          <p:nvPr/>
        </p:nvSpPr>
        <p:spPr>
          <a:xfrm>
            <a:off x="3011875" y="2073300"/>
            <a:ext cx="3171000" cy="99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64" name="Google Shape;564;p39"/>
          <p:cNvSpPr txBox="1"/>
          <p:nvPr>
            <p:ph type="title"/>
          </p:nvPr>
        </p:nvSpPr>
        <p:spPr>
          <a:xfrm>
            <a:off x="720000" y="2167325"/>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Questions</a:t>
            </a:r>
            <a:endParaRPr/>
          </a:p>
        </p:txBody>
      </p:sp>
      <p:sp>
        <p:nvSpPr>
          <p:cNvPr id="565" name="Google Shape;565;p39"/>
          <p:cNvSpPr txBox="1"/>
          <p:nvPr>
            <p:ph idx="4294967295" type="subTitle"/>
          </p:nvPr>
        </p:nvSpPr>
        <p:spPr>
          <a:xfrm>
            <a:off x="522775" y="557963"/>
            <a:ext cx="2374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do you typically cope with stress during the semester?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66" name="Google Shape;566;p39"/>
          <p:cNvSpPr txBox="1"/>
          <p:nvPr>
            <p:ph idx="4294967295" type="subTitle"/>
          </p:nvPr>
        </p:nvSpPr>
        <p:spPr>
          <a:xfrm>
            <a:off x="3494956" y="557963"/>
            <a:ext cx="2374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me about your life both academically and socially. </a:t>
            </a:r>
            <a:endParaRPr/>
          </a:p>
        </p:txBody>
      </p:sp>
      <p:sp>
        <p:nvSpPr>
          <p:cNvPr id="567" name="Google Shape;567;p39"/>
          <p:cNvSpPr txBox="1"/>
          <p:nvPr>
            <p:ph idx="4294967295" type="subTitle"/>
          </p:nvPr>
        </p:nvSpPr>
        <p:spPr>
          <a:xfrm>
            <a:off x="522775" y="3695175"/>
            <a:ext cx="2374500" cy="10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are the biggest problems you face in maintaining your mental health in college?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68" name="Google Shape;568;p39"/>
          <p:cNvSpPr txBox="1"/>
          <p:nvPr>
            <p:ph idx="4294967295" type="subTitle"/>
          </p:nvPr>
        </p:nvSpPr>
        <p:spPr>
          <a:xfrm>
            <a:off x="3153200" y="3658575"/>
            <a:ext cx="2681700" cy="11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Can you describe a time when you felt overwhelmed by the demands of college life? What contributed to that experience?</a:t>
            </a:r>
            <a:endParaRPr/>
          </a:p>
          <a:p>
            <a:pPr indent="0" lvl="0" marL="0" rtl="0" algn="l">
              <a:spcBef>
                <a:spcPts val="0"/>
              </a:spcBef>
              <a:spcAft>
                <a:spcPts val="0"/>
              </a:spcAft>
              <a:buNone/>
            </a:pPr>
            <a:r>
              <a:t/>
            </a:r>
            <a:endParaRPr/>
          </a:p>
        </p:txBody>
      </p:sp>
      <p:sp>
        <p:nvSpPr>
          <p:cNvPr id="569" name="Google Shape;569;p39"/>
          <p:cNvSpPr txBox="1"/>
          <p:nvPr>
            <p:ph idx="4294967295" type="subTitle"/>
          </p:nvPr>
        </p:nvSpPr>
        <p:spPr>
          <a:xfrm>
            <a:off x="6461850" y="3695175"/>
            <a:ext cx="2374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stress affect your overall mental and physical well-being?</a:t>
            </a:r>
            <a:endParaRPr/>
          </a:p>
          <a:p>
            <a:pPr indent="0" lvl="0" marL="0" rtl="0" algn="l">
              <a:spcBef>
                <a:spcPts val="0"/>
              </a:spcBef>
              <a:spcAft>
                <a:spcPts val="0"/>
              </a:spcAft>
              <a:buNone/>
            </a:pPr>
            <a:r>
              <a:t/>
            </a:r>
            <a:endParaRPr/>
          </a:p>
        </p:txBody>
      </p:sp>
      <p:sp>
        <p:nvSpPr>
          <p:cNvPr id="570" name="Google Shape;570;p39"/>
          <p:cNvSpPr txBox="1"/>
          <p:nvPr>
            <p:ph idx="4294967295" type="subTitle"/>
          </p:nvPr>
        </p:nvSpPr>
        <p:spPr>
          <a:xfrm>
            <a:off x="522775" y="1994930"/>
            <a:ext cx="23745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you found any resources that you’ve found helpful/unhelpful in managing your mental health?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1" name="Google Shape;571;p39"/>
          <p:cNvSpPr txBox="1"/>
          <p:nvPr>
            <p:ph idx="4294967295" type="subTitle"/>
          </p:nvPr>
        </p:nvSpPr>
        <p:spPr>
          <a:xfrm>
            <a:off x="6461850" y="415408"/>
            <a:ext cx="23745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role does social support (friends, family, peers) play in your mental health during your time at college?</a:t>
            </a:r>
            <a:endParaRPr/>
          </a:p>
        </p:txBody>
      </p:sp>
      <p:sp>
        <p:nvSpPr>
          <p:cNvPr id="572" name="Google Shape;572;p39"/>
          <p:cNvSpPr txBox="1"/>
          <p:nvPr>
            <p:ph idx="4294967295" type="subTitle"/>
          </p:nvPr>
        </p:nvSpPr>
        <p:spPr>
          <a:xfrm>
            <a:off x="6461850" y="2093092"/>
            <a:ext cx="2374500" cy="11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you ever explored mental health services or resources provided by your college?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pic>
        <p:nvPicPr>
          <p:cNvPr id="577" name="Google Shape;577;p40"/>
          <p:cNvPicPr preferRelativeResize="0"/>
          <p:nvPr/>
        </p:nvPicPr>
        <p:blipFill>
          <a:blip r:embed="rId4">
            <a:alphaModFix/>
          </a:blip>
          <a:stretch>
            <a:fillRect/>
          </a:stretch>
        </p:blipFill>
        <p:spPr>
          <a:xfrm>
            <a:off x="2657838" y="1526200"/>
            <a:ext cx="1688100" cy="1688100"/>
          </a:xfrm>
          <a:prstGeom prst="ellipse">
            <a:avLst/>
          </a:prstGeom>
          <a:noFill/>
          <a:ln>
            <a:noFill/>
          </a:ln>
        </p:spPr>
      </p:pic>
      <p:sp>
        <p:nvSpPr>
          <p:cNvPr id="578" name="Google Shape;578;p40"/>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Interviewee Profiles</a:t>
            </a:r>
            <a:endParaRPr/>
          </a:p>
        </p:txBody>
      </p:sp>
      <p:sp>
        <p:nvSpPr>
          <p:cNvPr id="579" name="Google Shape;579;p40"/>
          <p:cNvSpPr/>
          <p:nvPr/>
        </p:nvSpPr>
        <p:spPr>
          <a:xfrm>
            <a:off x="478913"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2619137"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a:off x="4759361"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a:off x="6899585" y="1487500"/>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txBox="1"/>
          <p:nvPr>
            <p:ph idx="4294967295" type="subTitle"/>
          </p:nvPr>
        </p:nvSpPr>
        <p:spPr>
          <a:xfrm>
            <a:off x="27833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Will H.</a:t>
            </a:r>
            <a:endParaRPr b="1"/>
          </a:p>
        </p:txBody>
      </p:sp>
      <p:sp>
        <p:nvSpPr>
          <p:cNvPr id="584" name="Google Shape;584;p40"/>
          <p:cNvSpPr txBox="1"/>
          <p:nvPr>
            <p:ph idx="4294967295" type="subTitle"/>
          </p:nvPr>
        </p:nvSpPr>
        <p:spPr>
          <a:xfrm>
            <a:off x="6431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Carl S.</a:t>
            </a:r>
            <a:endParaRPr b="1"/>
          </a:p>
        </p:txBody>
      </p:sp>
      <p:sp>
        <p:nvSpPr>
          <p:cNvPr id="585" name="Google Shape;585;p40"/>
          <p:cNvSpPr txBox="1"/>
          <p:nvPr>
            <p:ph idx="4294967295" type="subTitle"/>
          </p:nvPr>
        </p:nvSpPr>
        <p:spPr>
          <a:xfrm>
            <a:off x="49235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Alex C.</a:t>
            </a:r>
            <a:endParaRPr b="1"/>
          </a:p>
        </p:txBody>
      </p:sp>
      <p:sp>
        <p:nvSpPr>
          <p:cNvPr id="586" name="Google Shape;586;p40"/>
          <p:cNvSpPr txBox="1"/>
          <p:nvPr>
            <p:ph idx="4294967295" type="subTitle"/>
          </p:nvPr>
        </p:nvSpPr>
        <p:spPr>
          <a:xfrm>
            <a:off x="7063775" y="3332850"/>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Grace J.</a:t>
            </a:r>
            <a:endParaRPr b="1"/>
          </a:p>
        </p:txBody>
      </p:sp>
      <p:sp>
        <p:nvSpPr>
          <p:cNvPr id="587" name="Google Shape;587;p40"/>
          <p:cNvSpPr txBox="1"/>
          <p:nvPr>
            <p:ph idx="4294967295" type="subTitle"/>
          </p:nvPr>
        </p:nvSpPr>
        <p:spPr>
          <a:xfrm>
            <a:off x="27833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UCLA Graduate (‘22),</a:t>
            </a:r>
            <a:endParaRPr/>
          </a:p>
          <a:p>
            <a:pPr indent="0" lvl="0" marL="0" rtl="0" algn="ctr">
              <a:spcBef>
                <a:spcPts val="0"/>
              </a:spcBef>
              <a:spcAft>
                <a:spcPts val="0"/>
              </a:spcAft>
              <a:buNone/>
            </a:pPr>
            <a:r>
              <a:rPr lang="en"/>
              <a:t>SWE @ Google</a:t>
            </a:r>
            <a:endParaRPr/>
          </a:p>
        </p:txBody>
      </p:sp>
      <p:sp>
        <p:nvSpPr>
          <p:cNvPr id="588" name="Google Shape;588;p40"/>
          <p:cNvSpPr txBox="1"/>
          <p:nvPr>
            <p:ph idx="4294967295" type="subTitle"/>
          </p:nvPr>
        </p:nvSpPr>
        <p:spPr>
          <a:xfrm>
            <a:off x="6431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Sophomore at Diablo Valley College</a:t>
            </a:r>
            <a:endParaRPr/>
          </a:p>
        </p:txBody>
      </p:sp>
      <p:sp>
        <p:nvSpPr>
          <p:cNvPr id="589" name="Google Shape;589;p40"/>
          <p:cNvSpPr txBox="1"/>
          <p:nvPr/>
        </p:nvSpPr>
        <p:spPr>
          <a:xfrm>
            <a:off x="6204025" y="4676875"/>
            <a:ext cx="2831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accent4"/>
                </a:solidFill>
                <a:latin typeface="Nunito"/>
                <a:ea typeface="Nunito"/>
                <a:cs typeface="Nunito"/>
                <a:sym typeface="Nunito"/>
              </a:rPr>
              <a:t>*</a:t>
            </a:r>
            <a:r>
              <a:rPr lang="en" sz="1200">
                <a:solidFill>
                  <a:schemeClr val="accent4"/>
                </a:solidFill>
                <a:latin typeface="Nunito"/>
                <a:ea typeface="Nunito"/>
                <a:cs typeface="Nunito"/>
                <a:sym typeface="Nunito"/>
              </a:rPr>
              <a:t>Names changed for anonymity*</a:t>
            </a:r>
            <a:endParaRPr sz="1200">
              <a:solidFill>
                <a:schemeClr val="accent4"/>
              </a:solidFill>
              <a:latin typeface="Nunito"/>
              <a:ea typeface="Nunito"/>
              <a:cs typeface="Nunito"/>
              <a:sym typeface="Nunito"/>
            </a:endParaRPr>
          </a:p>
        </p:txBody>
      </p:sp>
      <p:sp>
        <p:nvSpPr>
          <p:cNvPr id="590" name="Google Shape;590;p40"/>
          <p:cNvSpPr txBox="1"/>
          <p:nvPr>
            <p:ph idx="4294967295" type="subTitle"/>
          </p:nvPr>
        </p:nvSpPr>
        <p:spPr>
          <a:xfrm>
            <a:off x="4923575" y="3592400"/>
            <a:ext cx="14370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 at the University of Michigan</a:t>
            </a:r>
            <a:endParaRPr/>
          </a:p>
        </p:txBody>
      </p:sp>
      <p:sp>
        <p:nvSpPr>
          <p:cNvPr id="591" name="Google Shape;591;p40"/>
          <p:cNvSpPr txBox="1"/>
          <p:nvPr>
            <p:ph idx="4294967295" type="subTitle"/>
          </p:nvPr>
        </p:nvSpPr>
        <p:spPr>
          <a:xfrm>
            <a:off x="7004725" y="3592400"/>
            <a:ext cx="1555200" cy="8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 at the </a:t>
            </a:r>
            <a:r>
              <a:rPr lang="en"/>
              <a:t>University of Pennsylvania</a:t>
            </a:r>
            <a:endParaRPr/>
          </a:p>
        </p:txBody>
      </p:sp>
      <p:pic>
        <p:nvPicPr>
          <p:cNvPr id="592" name="Google Shape;592;p40"/>
          <p:cNvPicPr preferRelativeResize="0"/>
          <p:nvPr/>
        </p:nvPicPr>
        <p:blipFill>
          <a:blip r:embed="rId5">
            <a:alphaModFix/>
          </a:blip>
          <a:stretch>
            <a:fillRect/>
          </a:stretch>
        </p:blipFill>
        <p:spPr>
          <a:xfrm>
            <a:off x="515597" y="1526200"/>
            <a:ext cx="1688100" cy="1688100"/>
          </a:xfrm>
          <a:prstGeom prst="ellipse">
            <a:avLst/>
          </a:prstGeom>
          <a:noFill/>
          <a:ln>
            <a:noFill/>
          </a:ln>
        </p:spPr>
      </p:pic>
      <p:pic>
        <p:nvPicPr>
          <p:cNvPr id="593" name="Google Shape;593;p40"/>
          <p:cNvPicPr preferRelativeResize="0"/>
          <p:nvPr/>
        </p:nvPicPr>
        <p:blipFill>
          <a:blip r:embed="rId6">
            <a:alphaModFix/>
          </a:blip>
          <a:stretch>
            <a:fillRect/>
          </a:stretch>
        </p:blipFill>
        <p:spPr>
          <a:xfrm>
            <a:off x="4811988" y="1540150"/>
            <a:ext cx="1660200" cy="1660200"/>
          </a:xfrm>
          <a:prstGeom prst="ellipse">
            <a:avLst/>
          </a:prstGeom>
          <a:noFill/>
          <a:ln>
            <a:noFill/>
          </a:ln>
        </p:spPr>
      </p:pic>
      <p:pic>
        <p:nvPicPr>
          <p:cNvPr id="594" name="Google Shape;594;p40"/>
          <p:cNvPicPr preferRelativeResize="0"/>
          <p:nvPr/>
        </p:nvPicPr>
        <p:blipFill>
          <a:blip r:embed="rId3">
            <a:alphaModFix/>
          </a:blip>
          <a:stretch>
            <a:fillRect/>
          </a:stretch>
        </p:blipFill>
        <p:spPr>
          <a:xfrm>
            <a:off x="6952225" y="1540000"/>
            <a:ext cx="1660200" cy="16605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41"/>
          <p:cNvPicPr preferRelativeResize="0"/>
          <p:nvPr/>
        </p:nvPicPr>
        <p:blipFill>
          <a:blip r:embed="rId3">
            <a:alphaModFix/>
          </a:blip>
          <a:stretch>
            <a:fillRect/>
          </a:stretch>
        </p:blipFill>
        <p:spPr>
          <a:xfrm rot="-1249657">
            <a:off x="1267110" y="1433812"/>
            <a:ext cx="2052825" cy="2052825"/>
          </a:xfrm>
          <a:prstGeom prst="rect">
            <a:avLst/>
          </a:prstGeom>
          <a:noFill/>
          <a:ln>
            <a:noFill/>
          </a:ln>
        </p:spPr>
      </p:pic>
      <p:pic>
        <p:nvPicPr>
          <p:cNvPr id="600" name="Google Shape;600;p41"/>
          <p:cNvPicPr preferRelativeResize="0"/>
          <p:nvPr/>
        </p:nvPicPr>
        <p:blipFill>
          <a:blip r:embed="rId3">
            <a:alphaModFix/>
          </a:blip>
          <a:stretch>
            <a:fillRect/>
          </a:stretch>
        </p:blipFill>
        <p:spPr>
          <a:xfrm rot="-3175316">
            <a:off x="1616160" y="587612"/>
            <a:ext cx="2052825" cy="2052825"/>
          </a:xfrm>
          <a:prstGeom prst="rect">
            <a:avLst/>
          </a:prstGeom>
          <a:noFill/>
          <a:ln>
            <a:noFill/>
          </a:ln>
        </p:spPr>
      </p:pic>
      <p:sp>
        <p:nvSpPr>
          <p:cNvPr id="601" name="Google Shape;601;p41"/>
          <p:cNvSpPr/>
          <p:nvPr/>
        </p:nvSpPr>
        <p:spPr>
          <a:xfrm>
            <a:off x="631288" y="731275"/>
            <a:ext cx="1765500" cy="17655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nvSpPr>
        <p:spPr>
          <a:xfrm>
            <a:off x="3362825" y="95767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Chosen because of expressed frustration / stress in a public server</a:t>
            </a:r>
            <a:endParaRPr i="1" sz="2200">
              <a:solidFill>
                <a:schemeClr val="dk1"/>
              </a:solidFill>
              <a:latin typeface="Baskervville"/>
              <a:ea typeface="Baskervville"/>
              <a:cs typeface="Baskervville"/>
              <a:sym typeface="Baskervville"/>
            </a:endParaRPr>
          </a:p>
        </p:txBody>
      </p:sp>
      <p:pic>
        <p:nvPicPr>
          <p:cNvPr id="603" name="Google Shape;603;p41"/>
          <p:cNvPicPr preferRelativeResize="0"/>
          <p:nvPr/>
        </p:nvPicPr>
        <p:blipFill>
          <a:blip r:embed="rId3">
            <a:alphaModFix/>
          </a:blip>
          <a:stretch>
            <a:fillRect/>
          </a:stretch>
        </p:blipFill>
        <p:spPr>
          <a:xfrm rot="1573212">
            <a:off x="570935" y="2296612"/>
            <a:ext cx="2052825" cy="2052825"/>
          </a:xfrm>
          <a:prstGeom prst="rect">
            <a:avLst/>
          </a:prstGeom>
          <a:noFill/>
          <a:ln>
            <a:noFill/>
          </a:ln>
        </p:spPr>
      </p:pic>
      <p:sp>
        <p:nvSpPr>
          <p:cNvPr id="604" name="Google Shape;604;p41"/>
          <p:cNvSpPr txBox="1"/>
          <p:nvPr/>
        </p:nvSpPr>
        <p:spPr>
          <a:xfrm>
            <a:off x="3458825" y="2257950"/>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Unique background as a FLI student @ a community college</a:t>
            </a:r>
            <a:endParaRPr i="1" sz="2200">
              <a:solidFill>
                <a:schemeClr val="dk1"/>
              </a:solidFill>
              <a:latin typeface="Baskervville"/>
              <a:ea typeface="Baskervville"/>
              <a:cs typeface="Baskervville"/>
              <a:sym typeface="Baskervville"/>
            </a:endParaRPr>
          </a:p>
        </p:txBody>
      </p:sp>
      <p:sp>
        <p:nvSpPr>
          <p:cNvPr id="605" name="Google Shape;605;p41"/>
          <p:cNvSpPr txBox="1"/>
          <p:nvPr/>
        </p:nvSpPr>
        <p:spPr>
          <a:xfrm>
            <a:off x="2297075" y="3625675"/>
            <a:ext cx="4606500" cy="79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2200">
                <a:solidFill>
                  <a:schemeClr val="dk1"/>
                </a:solidFill>
                <a:latin typeface="Baskervville"/>
                <a:ea typeface="Baskervville"/>
                <a:cs typeface="Baskervville"/>
                <a:sym typeface="Baskervville"/>
              </a:rPr>
              <a:t>Conducted interview in-person on Stanford campus</a:t>
            </a:r>
            <a:endParaRPr i="1" sz="2200">
              <a:solidFill>
                <a:schemeClr val="dk1"/>
              </a:solidFill>
              <a:latin typeface="Baskervville"/>
              <a:ea typeface="Baskervville"/>
              <a:cs typeface="Baskervville"/>
              <a:sym typeface="Baskervville"/>
            </a:endParaRPr>
          </a:p>
        </p:txBody>
      </p:sp>
      <p:sp>
        <p:nvSpPr>
          <p:cNvPr id="606" name="Google Shape;606;p41"/>
          <p:cNvSpPr txBox="1"/>
          <p:nvPr>
            <p:ph idx="4294967295" type="subTitle"/>
          </p:nvPr>
        </p:nvSpPr>
        <p:spPr>
          <a:xfrm>
            <a:off x="506613" y="337375"/>
            <a:ext cx="1437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Carl</a:t>
            </a:r>
            <a:r>
              <a:rPr b="1" lang="en"/>
              <a:t> S.</a:t>
            </a:r>
            <a:endParaRPr b="1"/>
          </a:p>
        </p:txBody>
      </p:sp>
      <p:pic>
        <p:nvPicPr>
          <p:cNvPr id="607" name="Google Shape;607;p41"/>
          <p:cNvPicPr preferRelativeResize="0"/>
          <p:nvPr/>
        </p:nvPicPr>
        <p:blipFill>
          <a:blip r:embed="rId4">
            <a:alphaModFix/>
          </a:blip>
          <a:stretch>
            <a:fillRect/>
          </a:stretch>
        </p:blipFill>
        <p:spPr>
          <a:xfrm>
            <a:off x="667972" y="769975"/>
            <a:ext cx="1688100" cy="16881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2"/>
          <p:cNvSpPr txBox="1"/>
          <p:nvPr>
            <p:ph type="title"/>
          </p:nvPr>
        </p:nvSpPr>
        <p:spPr>
          <a:xfrm>
            <a:off x="720000" y="349900"/>
            <a:ext cx="7704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Carl</a:t>
            </a:r>
            <a:r>
              <a:rPr lang="en" sz="2700"/>
              <a:t> S: FLI &amp; Lost</a:t>
            </a:r>
            <a:endParaRPr sz="2700"/>
          </a:p>
        </p:txBody>
      </p:sp>
      <p:sp>
        <p:nvSpPr>
          <p:cNvPr id="613" name="Google Shape;613;p42"/>
          <p:cNvSpPr/>
          <p:nvPr/>
        </p:nvSpPr>
        <p:spPr>
          <a:xfrm>
            <a:off x="608750" y="121600"/>
            <a:ext cx="1139700" cy="11700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txBox="1"/>
          <p:nvPr/>
        </p:nvSpPr>
        <p:spPr>
          <a:xfrm>
            <a:off x="558450" y="1454425"/>
            <a:ext cx="80271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“If I went to a normal college, things would be set up properly [for me], things would probably be smoother than what I have been experiencing.”</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“It has a bit of a depressing feeling— I just keep telling myself, it’s not the end of the world.”</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rPr lang="en" sz="1800">
                <a:solidFill>
                  <a:schemeClr val="dk1"/>
                </a:solidFill>
                <a:latin typeface="Baskervville"/>
                <a:ea typeface="Baskervville"/>
                <a:cs typeface="Baskervville"/>
                <a:sym typeface="Baskervville"/>
              </a:rPr>
              <a:t>“I don’t know where to go - I feel like [the counselors] are clueless.”</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Clr>
                <a:schemeClr val="dk1"/>
              </a:buClr>
              <a:buSzPts val="1100"/>
              <a:buFont typeface="Arial"/>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Clr>
                <a:schemeClr val="dk1"/>
              </a:buClr>
              <a:buSzPts val="1100"/>
              <a:buFont typeface="Arial"/>
              <a:buNone/>
            </a:pPr>
            <a:r>
              <a:t/>
            </a:r>
            <a:endParaRPr sz="1800">
              <a:solidFill>
                <a:schemeClr val="dk1"/>
              </a:solidFill>
              <a:latin typeface="Baskervville"/>
              <a:ea typeface="Baskervville"/>
              <a:cs typeface="Baskervville"/>
              <a:sym typeface="Baskervville"/>
            </a:endParaRPr>
          </a:p>
          <a:p>
            <a:pPr indent="0" lvl="0" marL="0" rtl="0" algn="ctr">
              <a:spcBef>
                <a:spcPts val="0"/>
              </a:spcBef>
              <a:spcAft>
                <a:spcPts val="0"/>
              </a:spcAft>
              <a:buNone/>
            </a:pPr>
            <a:r>
              <a:t/>
            </a:r>
            <a:endParaRPr sz="1800">
              <a:solidFill>
                <a:schemeClr val="dk1"/>
              </a:solidFill>
              <a:latin typeface="Baskervville"/>
              <a:ea typeface="Baskervville"/>
              <a:cs typeface="Baskervville"/>
              <a:sym typeface="Baskervville"/>
            </a:endParaRPr>
          </a:p>
        </p:txBody>
      </p:sp>
      <p:pic>
        <p:nvPicPr>
          <p:cNvPr id="615" name="Google Shape;615;p42"/>
          <p:cNvPicPr preferRelativeResize="0"/>
          <p:nvPr/>
        </p:nvPicPr>
        <p:blipFill>
          <a:blip r:embed="rId3">
            <a:alphaModFix/>
          </a:blip>
          <a:stretch>
            <a:fillRect/>
          </a:stretch>
        </p:blipFill>
        <p:spPr>
          <a:xfrm>
            <a:off x="644300" y="172450"/>
            <a:ext cx="1068600" cy="10683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3 Business Bucket List Green Variant by Slidesgo">
  <a:themeElements>
    <a:clrScheme name="Simple Light">
      <a:dk1>
        <a:srgbClr val="000000"/>
      </a:dk1>
      <a:lt1>
        <a:srgbClr val="FFFFFF"/>
      </a:lt1>
      <a:dk2>
        <a:srgbClr val="EDDAF4"/>
      </a:dk2>
      <a:lt2>
        <a:srgbClr val="E8C4F4"/>
      </a:lt2>
      <a:accent1>
        <a:srgbClr val="C4A3D2"/>
      </a:accent1>
      <a:accent2>
        <a:srgbClr val="B2E2B4"/>
      </a:accent2>
      <a:accent3>
        <a:srgbClr val="8BBE91"/>
      </a:accent3>
      <a:accent4>
        <a:srgbClr val="67956A"/>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